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2"/>
    <p:sldMasterId id="2147483650" r:id="rId3"/>
    <p:sldMasterId id="2147483651" r:id="rId4"/>
    <p:sldMasterId id="2147483652" r:id="rId5"/>
    <p:sldMasterId id="2147483653" r:id="rId6"/>
  </p:sldMasterIdLst>
  <p:notesMasterIdLst>
    <p:notesMasterId r:id="rId37"/>
  </p:notesMasterIdLst>
  <p:handoutMasterIdLst>
    <p:handoutMasterId r:id="rId38"/>
  </p:handoutMasterIdLst>
  <p:sldIdLst>
    <p:sldId id="257" r:id="rId7"/>
    <p:sldId id="258" r:id="rId8"/>
    <p:sldId id="259" r:id="rId9"/>
    <p:sldId id="261" r:id="rId10"/>
    <p:sldId id="267" r:id="rId11"/>
    <p:sldId id="284" r:id="rId12"/>
    <p:sldId id="274" r:id="rId13"/>
    <p:sldId id="262" r:id="rId14"/>
    <p:sldId id="263" r:id="rId15"/>
    <p:sldId id="264" r:id="rId16"/>
    <p:sldId id="260" r:id="rId17"/>
    <p:sldId id="265" r:id="rId18"/>
    <p:sldId id="266" r:id="rId19"/>
    <p:sldId id="268" r:id="rId20"/>
    <p:sldId id="269" r:id="rId21"/>
    <p:sldId id="270" r:id="rId22"/>
    <p:sldId id="271" r:id="rId23"/>
    <p:sldId id="272" r:id="rId24"/>
    <p:sldId id="273" r:id="rId25"/>
    <p:sldId id="275" r:id="rId26"/>
    <p:sldId id="276" r:id="rId27"/>
    <p:sldId id="277" r:id="rId28"/>
    <p:sldId id="278" r:id="rId29"/>
    <p:sldId id="279" r:id="rId30"/>
    <p:sldId id="280" r:id="rId31"/>
    <p:sldId id="281" r:id="rId32"/>
    <p:sldId id="282" r:id="rId33"/>
    <p:sldId id="283" r:id="rId34"/>
    <p:sldId id="285" r:id="rId35"/>
    <p:sldId id="286" r:id="rId36"/>
  </p:sldIdLst>
  <p:sldSz cx="9144000" cy="5143500" type="screen16x9"/>
  <p:notesSz cx="6858000" cy="9144000"/>
  <p:defaultTextStyle>
    <a:defPPr>
      <a:defRPr lang="zh-CN"/>
    </a:defPPr>
    <a:lvl1pPr marL="0" lvl="0"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4">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0027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6}" styleName="Medium Style 2 - Accent 6">
    <a:wholeTbl>
      <a:tcTxStyle>
        <a:fontRef idx="minor">
          <a:srgbClr val="00000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70AD47">
              <a:tint val="20000"/>
            </a:srgbClr>
          </a:solidFill>
        </a:fill>
      </a:tcStyle>
    </a:wholeTbl>
    <a:band1H>
      <a:tcStyle>
        <a:tcBdr/>
        <a:fill>
          <a:solidFill>
            <a:srgbClr val="70AD47">
              <a:tint val="40000"/>
            </a:srgbClr>
          </a:solidFill>
        </a:fill>
      </a:tcStyle>
    </a:band1H>
    <a:band2H>
      <a:tcStyle>
        <a:tcBdr/>
      </a:tcStyle>
    </a:band2H>
    <a:band1V>
      <a:tcStyle>
        <a:tcBdr/>
        <a:fill>
          <a:solidFill>
            <a:srgbClr val="70AD47">
              <a:tint val="40000"/>
            </a:srgbClr>
          </a:solidFill>
        </a:fill>
      </a:tcStyle>
    </a:band1V>
    <a:band2V>
      <a:tcStyle>
        <a:tcBdr/>
      </a:tcStyle>
    </a:band2V>
    <a:lastCol>
      <a:tcTxStyle b="on">
        <a:fontRef idx="minor">
          <a:srgbClr val="000000"/>
        </a:fontRef>
        <a:srgbClr val="000000"/>
      </a:tcTxStyle>
      <a:tcStyle>
        <a:tcBdr/>
        <a:fill>
          <a:solidFill>
            <a:srgbClr val="70AD47"/>
          </a:solidFill>
        </a:fill>
      </a:tcStyle>
    </a:lastCol>
    <a:firstCol>
      <a:tcTxStyle b="on">
        <a:fontRef idx="minor">
          <a:srgbClr val="000000"/>
        </a:fontRef>
        <a:srgbClr val="000000"/>
      </a:tcTxStyle>
      <a:tcStyle>
        <a:tcBdr/>
        <a:fill>
          <a:solidFill>
            <a:srgbClr val="70AD47"/>
          </a:solidFill>
        </a:fill>
      </a:tcStyle>
    </a:firstCol>
    <a:lastRow>
      <a:tcTxStyle b="on">
        <a:fontRef idx="minor">
          <a:srgbClr val="000000"/>
        </a:fontRef>
        <a:srgbClr val="000000"/>
      </a:tcTxStyle>
      <a:tcStyle>
        <a:tcBdr>
          <a:top>
            <a:ln w="38100" cmpd="sng">
              <a:solidFill>
                <a:srgbClr val="FFFFFF"/>
              </a:solidFill>
            </a:ln>
          </a:top>
        </a:tcBdr>
        <a:fill>
          <a:solidFill>
            <a:srgbClr val="70AD47"/>
          </a:solidFill>
        </a:fill>
      </a:tcStyle>
    </a:lastRow>
    <a:firstRow>
      <a:tcTxStyle b="on">
        <a:fontRef idx="minor">
          <a:srgbClr val="000000"/>
        </a:fontRef>
        <a:srgbClr val="000000"/>
      </a:tcTxStyle>
      <a:tcStyle>
        <a:tcBdr>
          <a:top>
            <a:ln w="38100" cmpd="sng">
              <a:solidFill>
                <a:srgbClr val="FFFFFF"/>
              </a:solidFill>
            </a:ln>
          </a:top>
        </a:tcBdr>
        <a:fill>
          <a:solidFill>
            <a:srgbClr val="70AD47"/>
          </a:solidFill>
        </a:fill>
      </a:tcStyle>
    </a:firstRow>
  </a:tblStyle>
  <a:tblStyle styleId="{00A15C55-8517-42AA-B614-E9B94910E394}" styleName="Medium Style 2 - Accent 4">
    <a:wholeTbl>
      <a:tcTxStyle>
        <a:fontRef idx="minor">
          <a:srgbClr val="00000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FFC000">
              <a:tint val="20000"/>
            </a:srgbClr>
          </a:solidFill>
        </a:fill>
      </a:tcStyle>
    </a:wholeTbl>
    <a:band1H>
      <a:tcStyle>
        <a:tcBdr/>
        <a:fill>
          <a:solidFill>
            <a:srgbClr val="FFC000">
              <a:tint val="40000"/>
            </a:srgbClr>
          </a:solidFill>
        </a:fill>
      </a:tcStyle>
    </a:band1H>
    <a:band2H>
      <a:tcStyle>
        <a:tcBdr/>
      </a:tcStyle>
    </a:band2H>
    <a:band1V>
      <a:tcStyle>
        <a:tcBdr/>
        <a:fill>
          <a:solidFill>
            <a:srgbClr val="FFC000">
              <a:tint val="40000"/>
            </a:srgbClr>
          </a:solidFill>
        </a:fill>
      </a:tcStyle>
    </a:band1V>
    <a:band2V>
      <a:tcStyle>
        <a:tcBdr/>
      </a:tcStyle>
    </a:band2V>
    <a:lastCol>
      <a:tcTxStyle b="on">
        <a:fontRef idx="minor">
          <a:srgbClr val="000000"/>
        </a:fontRef>
        <a:srgbClr val="000000"/>
      </a:tcTxStyle>
      <a:tcStyle>
        <a:tcBdr/>
        <a:fill>
          <a:solidFill>
            <a:srgbClr val="FFC000"/>
          </a:solidFill>
        </a:fill>
      </a:tcStyle>
    </a:lastCol>
    <a:firstCol>
      <a:tcTxStyle b="on">
        <a:fontRef idx="minor">
          <a:srgbClr val="000000"/>
        </a:fontRef>
        <a:srgbClr val="000000"/>
      </a:tcTxStyle>
      <a:tcStyle>
        <a:tcBdr/>
        <a:fill>
          <a:solidFill>
            <a:srgbClr val="FFC000"/>
          </a:solidFill>
        </a:fill>
      </a:tcStyle>
    </a:firstCol>
    <a:lastRow>
      <a:tcTxStyle b="on">
        <a:fontRef idx="minor">
          <a:srgbClr val="000000"/>
        </a:fontRef>
        <a:srgbClr val="000000"/>
      </a:tcTxStyle>
      <a:tcStyle>
        <a:tcBdr>
          <a:top>
            <a:ln w="38100" cmpd="sng">
              <a:solidFill>
                <a:srgbClr val="FFFFFF"/>
              </a:solidFill>
            </a:ln>
          </a:top>
        </a:tcBdr>
        <a:fill>
          <a:solidFill>
            <a:srgbClr val="FFC000"/>
          </a:solidFill>
        </a:fill>
      </a:tcStyle>
    </a:lastRow>
    <a:firstRow>
      <a:tcTxStyle b="on">
        <a:fontRef idx="minor">
          <a:srgbClr val="000000"/>
        </a:fontRef>
        <a:srgbClr val="000000"/>
      </a:tcTxStyle>
      <a:tcStyle>
        <a:tcBdr>
          <a:top>
            <a:ln w="38100" cmpd="sng">
              <a:solidFill>
                <a:srgbClr val="FFFFFF"/>
              </a:solidFill>
            </a:ln>
          </a:top>
        </a:tcBdr>
        <a:fill>
          <a:solidFill>
            <a:srgbClr val="FFC000"/>
          </a:solidFill>
        </a:fill>
      </a:tcStyle>
    </a:firstRow>
  </a:tblStyle>
  <a:tblStyle styleId="{F5AB1C69-6EDB-4FF4-983F-18BD219EF323}" styleName="Medium Style 2 - Accent 3">
    <a:wholeTbl>
      <a:tcTxStyle>
        <a:fontRef idx="minor">
          <a:srgbClr val="00000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A5A5A5">
              <a:tint val="20000"/>
            </a:srgbClr>
          </a:solidFill>
        </a:fill>
      </a:tcStyle>
    </a:wholeTbl>
    <a:band1H>
      <a:tcStyle>
        <a:tcBdr/>
        <a:fill>
          <a:solidFill>
            <a:srgbClr val="A5A5A5">
              <a:tint val="40000"/>
            </a:srgbClr>
          </a:solidFill>
        </a:fill>
      </a:tcStyle>
    </a:band1H>
    <a:band2H>
      <a:tcStyle>
        <a:tcBdr/>
      </a:tcStyle>
    </a:band2H>
    <a:band1V>
      <a:tcStyle>
        <a:tcBdr/>
        <a:fill>
          <a:solidFill>
            <a:srgbClr val="A5A5A5">
              <a:tint val="40000"/>
            </a:srgbClr>
          </a:solidFill>
        </a:fill>
      </a:tcStyle>
    </a:band1V>
    <a:band2V>
      <a:tcStyle>
        <a:tcBdr/>
      </a:tcStyle>
    </a:band2V>
    <a:lastCol>
      <a:tcTxStyle b="on">
        <a:fontRef idx="minor">
          <a:srgbClr val="000000"/>
        </a:fontRef>
        <a:srgbClr val="000000"/>
      </a:tcTxStyle>
      <a:tcStyle>
        <a:tcBdr/>
        <a:fill>
          <a:solidFill>
            <a:srgbClr val="A5A5A5"/>
          </a:solidFill>
        </a:fill>
      </a:tcStyle>
    </a:lastCol>
    <a:firstCol>
      <a:tcTxStyle b="on">
        <a:fontRef idx="minor">
          <a:srgbClr val="000000"/>
        </a:fontRef>
        <a:srgbClr val="000000"/>
      </a:tcTxStyle>
      <a:tcStyle>
        <a:tcBdr/>
        <a:fill>
          <a:solidFill>
            <a:srgbClr val="A5A5A5"/>
          </a:solidFill>
        </a:fill>
      </a:tcStyle>
    </a:firstCol>
    <a:lastRow>
      <a:tcTxStyle b="on">
        <a:fontRef idx="minor">
          <a:srgbClr val="000000"/>
        </a:fontRef>
        <a:srgbClr val="000000"/>
      </a:tcTxStyle>
      <a:tcStyle>
        <a:tcBdr>
          <a:top>
            <a:ln w="38100" cmpd="sng">
              <a:solidFill>
                <a:srgbClr val="FFFFFF"/>
              </a:solidFill>
            </a:ln>
          </a:top>
        </a:tcBdr>
        <a:fill>
          <a:solidFill>
            <a:srgbClr val="A5A5A5"/>
          </a:solidFill>
        </a:fill>
      </a:tcStyle>
    </a:lastRow>
    <a:firstRow>
      <a:tcTxStyle b="on">
        <a:fontRef idx="minor">
          <a:srgbClr val="000000"/>
        </a:fontRef>
        <a:srgbClr val="000000"/>
      </a:tcTxStyle>
      <a:tcStyle>
        <a:tcBdr>
          <a:top>
            <a:ln w="38100" cmpd="sng">
              <a:solidFill>
                <a:srgbClr val="FFFFFF"/>
              </a:solidFill>
            </a:ln>
          </a:top>
        </a:tcBdr>
        <a:fill>
          <a:solidFill>
            <a:srgbClr val="A5A5A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p:scale>
          <a:sx n="100" d="100"/>
          <a:sy n="100" d="100"/>
        </p:scale>
        <p:origin x="516" y="72"/>
      </p:cViewPr>
      <p:guideLst>
        <p:guide orient="horz" pos="1624"/>
        <p:guide pos="2874"/>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6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465"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2021/11/4</a:t>
            </a:fld>
            <a:endParaRPr lang="zh-CN" altLang="en-US"/>
          </a:p>
        </p:txBody>
      </p:sp>
      <p:sp>
        <p:nvSpPr>
          <p:cNvPr id="1049466"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467"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5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Unicode MS" panose="020B0604020202020204" charset="-122"/>
              </a:defRPr>
            </a:lvl1pPr>
          </a:lstStyle>
          <a:p>
            <a:endParaRPr lang="zh-CN" altLang="en-US"/>
          </a:p>
        </p:txBody>
      </p:sp>
      <p:sp>
        <p:nvSpPr>
          <p:cNvPr id="104945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Unicode MS" panose="020B0604020202020204" charset="-122"/>
              </a:defRPr>
            </a:lvl1pPr>
          </a:lstStyle>
          <a:p>
            <a:fld id="{D2A48B96-639E-45A3-A0BA-2464DFDB1FAA}" type="datetimeFigureOut">
              <a:rPr lang="zh-CN" altLang="en-US" smtClean="0"/>
              <a:t>2021/11/4</a:t>
            </a:fld>
            <a:endParaRPr lang="zh-CN" altLang="en-US"/>
          </a:p>
        </p:txBody>
      </p:sp>
      <p:sp>
        <p:nvSpPr>
          <p:cNvPr id="104946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46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6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Unicode MS" panose="020B0604020202020204" charset="-122"/>
              </a:defRPr>
            </a:lvl1pPr>
          </a:lstStyle>
          <a:p>
            <a:endParaRPr lang="zh-CN" altLang="en-US"/>
          </a:p>
        </p:txBody>
      </p:sp>
      <p:sp>
        <p:nvSpPr>
          <p:cNvPr id="104946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Unicode MS" panose="020B0604020202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Unicode MS" panose="020B0604020202020204" charset="-122"/>
        <a:cs typeface="+mn-cs"/>
      </a:defRPr>
    </a:lvl1pPr>
    <a:lvl2pPr marL="457200" algn="l" defTabSz="914400" rtl="0" eaLnBrk="1" latinLnBrk="0" hangingPunct="1">
      <a:defRPr sz="1200" kern="1200">
        <a:solidFill>
          <a:schemeClr val="tx1"/>
        </a:solidFill>
        <a:latin typeface="+mn-lt"/>
        <a:ea typeface="Arial Unicode MS" panose="020B0604020202020204" charset="-122"/>
        <a:cs typeface="+mn-cs"/>
      </a:defRPr>
    </a:lvl2pPr>
    <a:lvl3pPr marL="914400" algn="l" defTabSz="914400" rtl="0" eaLnBrk="1" latinLnBrk="0" hangingPunct="1">
      <a:defRPr sz="1200" kern="1200">
        <a:solidFill>
          <a:schemeClr val="tx1"/>
        </a:solidFill>
        <a:latin typeface="+mn-lt"/>
        <a:ea typeface="Arial Unicode MS" panose="020B0604020202020204" charset="-122"/>
        <a:cs typeface="+mn-cs"/>
      </a:defRPr>
    </a:lvl3pPr>
    <a:lvl4pPr marL="1371600" algn="l" defTabSz="914400" rtl="0" eaLnBrk="1" latinLnBrk="0" hangingPunct="1">
      <a:defRPr sz="1200" kern="1200">
        <a:solidFill>
          <a:schemeClr val="tx1"/>
        </a:solidFill>
        <a:latin typeface="+mn-lt"/>
        <a:ea typeface="Arial Unicode MS" panose="020B0604020202020204" charset="-122"/>
        <a:cs typeface="+mn-cs"/>
      </a:defRPr>
    </a:lvl4pPr>
    <a:lvl5pPr marL="1828800" algn="l" defTabSz="914400" rtl="0" eaLnBrk="1" latinLnBrk="0" hangingPunct="1">
      <a:defRPr sz="1200" kern="1200">
        <a:solidFill>
          <a:schemeClr val="tx1"/>
        </a:solidFill>
        <a:latin typeface="+mn-lt"/>
        <a:ea typeface="Arial Unicode MS" panose="020B0604020202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幻灯片图像占位符 1"/>
          <p:cNvSpPr>
            <a:spLocks noGrp="1" noRot="1" noChangeAspect="1"/>
          </p:cNvSpPr>
          <p:nvPr>
            <p:ph type="sldImg" idx="2"/>
          </p:nvPr>
        </p:nvSpPr>
        <p:spPr/>
      </p:sp>
      <p:sp>
        <p:nvSpPr>
          <p:cNvPr id="1048882"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幻灯片图像占位符 1"/>
          <p:cNvSpPr>
            <a:spLocks noGrp="1" noRot="1" noChangeAspect="1"/>
          </p:cNvSpPr>
          <p:nvPr>
            <p:ph type="sldImg" idx="2"/>
          </p:nvPr>
        </p:nvSpPr>
        <p:spPr/>
      </p:sp>
      <p:sp>
        <p:nvSpPr>
          <p:cNvPr id="1048905"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0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a:t>单击此处编辑母版标题样式</a:t>
            </a:r>
            <a:endParaRPr lang="zh-CN" altLang="en-US" strike="noStrike" noProof="1"/>
          </a:p>
        </p:txBody>
      </p:sp>
      <p:sp>
        <p:nvSpPr>
          <p:cNvPr id="104860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a:t>单击此处编辑母版副标题样式</a:t>
            </a:r>
            <a:endParaRPr lang="zh-CN" altLang="en-US" strike="noStrike" noProof="1"/>
          </a:p>
        </p:txBody>
      </p:sp>
      <p:sp>
        <p:nvSpPr>
          <p:cNvPr id="1048604" name="日期占位符 3"/>
          <p:cNvSpPr>
            <a:spLocks noGrp="1"/>
          </p:cNvSpPr>
          <p:nvPr>
            <p:ph type="dt" sz="half" idx="10"/>
          </p:nvPr>
        </p:nvSpPr>
        <p:spPr/>
        <p:txBody>
          <a:bodyPr/>
          <a:lstStyle/>
          <a:p>
            <a:pPr lvl="0" fontAlgn="base"/>
            <a:endParaRPr lang="zh-CN" altLang="en-US" strike="noStrike" noProof="1"/>
          </a:p>
        </p:txBody>
      </p:sp>
      <p:sp>
        <p:nvSpPr>
          <p:cNvPr id="1048605" name="页脚占位符 4"/>
          <p:cNvSpPr>
            <a:spLocks noGrp="1"/>
          </p:cNvSpPr>
          <p:nvPr>
            <p:ph type="ftr" sz="quarter" idx="11"/>
          </p:nvPr>
        </p:nvSpPr>
        <p:spPr/>
        <p:txBody>
          <a:bodyPr/>
          <a:lstStyle/>
          <a:p>
            <a:pPr lvl="0" fontAlgn="base"/>
            <a:endParaRPr lang="zh-CN" strike="noStrike" noProof="1"/>
          </a:p>
        </p:txBody>
      </p:sp>
      <p:sp>
        <p:nvSpPr>
          <p:cNvPr id="104860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182" name="标题 1"/>
          <p:cNvSpPr>
            <a:spLocks noGrp="1"/>
          </p:cNvSpPr>
          <p:nvPr>
            <p:ph type="title"/>
          </p:nvPr>
        </p:nvSpPr>
        <p:spPr/>
        <p:txBody>
          <a:bodyPr/>
          <a:lstStyle/>
          <a:p>
            <a:pPr fontAlgn="base"/>
            <a:r>
              <a:rPr lang="zh-CN" altLang="en-US" strike="noStrike" noProof="1"/>
              <a:t>单击此处编辑母版标题样式</a:t>
            </a:r>
          </a:p>
        </p:txBody>
      </p:sp>
      <p:sp>
        <p:nvSpPr>
          <p:cNvPr id="104918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84" name="日期占位符 3"/>
          <p:cNvSpPr>
            <a:spLocks noGrp="1"/>
          </p:cNvSpPr>
          <p:nvPr>
            <p:ph type="dt" sz="half" idx="10"/>
          </p:nvPr>
        </p:nvSpPr>
        <p:spPr/>
        <p:txBody>
          <a:bodyPr/>
          <a:lstStyle/>
          <a:p>
            <a:pPr lvl="0" fontAlgn="base"/>
            <a:endParaRPr lang="zh-CN" altLang="en-US" strike="noStrike" noProof="1"/>
          </a:p>
        </p:txBody>
      </p:sp>
      <p:sp>
        <p:nvSpPr>
          <p:cNvPr id="1049185" name="页脚占位符 4"/>
          <p:cNvSpPr>
            <a:spLocks noGrp="1"/>
          </p:cNvSpPr>
          <p:nvPr>
            <p:ph type="ftr" sz="quarter" idx="11"/>
          </p:nvPr>
        </p:nvSpPr>
        <p:spPr/>
        <p:txBody>
          <a:bodyPr/>
          <a:lstStyle/>
          <a:p>
            <a:pPr lvl="0" fontAlgn="base"/>
            <a:endParaRPr lang="zh-CN" strike="noStrike" noProof="1"/>
          </a:p>
        </p:txBody>
      </p:sp>
      <p:sp>
        <p:nvSpPr>
          <p:cNvPr id="1049186"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1049163"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a:t>单击此处编辑母版标题样式</a:t>
            </a:r>
          </a:p>
        </p:txBody>
      </p:sp>
      <p:sp>
        <p:nvSpPr>
          <p:cNvPr id="1049164"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65" name="日期占位符 3"/>
          <p:cNvSpPr>
            <a:spLocks noGrp="1"/>
          </p:cNvSpPr>
          <p:nvPr>
            <p:ph type="dt" sz="half" idx="10"/>
          </p:nvPr>
        </p:nvSpPr>
        <p:spPr/>
        <p:txBody>
          <a:bodyPr/>
          <a:lstStyle/>
          <a:p>
            <a:pPr lvl="0" fontAlgn="base"/>
            <a:endParaRPr lang="zh-CN" altLang="en-US" strike="noStrike" noProof="1"/>
          </a:p>
        </p:txBody>
      </p:sp>
      <p:sp>
        <p:nvSpPr>
          <p:cNvPr id="1049166" name="页脚占位符 4"/>
          <p:cNvSpPr>
            <a:spLocks noGrp="1"/>
          </p:cNvSpPr>
          <p:nvPr>
            <p:ph type="ftr" sz="quarter" idx="11"/>
          </p:nvPr>
        </p:nvSpPr>
        <p:spPr/>
        <p:txBody>
          <a:bodyPr/>
          <a:lstStyle/>
          <a:p>
            <a:pPr lvl="0" fontAlgn="base"/>
            <a:endParaRPr lang="zh-CN" strike="noStrike" noProof="1"/>
          </a:p>
        </p:txBody>
      </p:sp>
      <p:sp>
        <p:nvSpPr>
          <p:cNvPr id="1049167"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a:t>单击此处编辑母版标题样式</a:t>
            </a:r>
            <a:endParaRPr lang="zh-CN" altLang="en-US" strike="noStrike" noProof="1"/>
          </a:p>
        </p:txBody>
      </p:sp>
      <p:sp>
        <p:nvSpPr>
          <p:cNvPr id="1048582"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a:t>单击此处编辑母版副标题样式</a:t>
            </a:r>
            <a:endParaRPr lang="zh-CN" altLang="en-US" strike="noStrike" noProof="1"/>
          </a:p>
        </p:txBody>
      </p:sp>
      <p:sp>
        <p:nvSpPr>
          <p:cNvPr id="1048583" name="日期占位符 3"/>
          <p:cNvSpPr>
            <a:spLocks noGrp="1"/>
          </p:cNvSpPr>
          <p:nvPr>
            <p:ph type="dt" sz="half" idx="10"/>
          </p:nvPr>
        </p:nvSpPr>
        <p:spPr/>
        <p:txBody>
          <a:bodyPr/>
          <a:lstStyle/>
          <a:p>
            <a:pPr lvl="0" fontAlgn="base"/>
            <a:endParaRPr lang="zh-CN" altLang="en-US" strike="noStrike" noProof="1"/>
          </a:p>
        </p:txBody>
      </p:sp>
      <p:sp>
        <p:nvSpPr>
          <p:cNvPr id="1048584" name="页脚占位符 4"/>
          <p:cNvSpPr>
            <a:spLocks noGrp="1"/>
          </p:cNvSpPr>
          <p:nvPr>
            <p:ph type="ftr" sz="quarter" idx="11"/>
          </p:nvPr>
        </p:nvSpPr>
        <p:spPr/>
        <p:txBody>
          <a:bodyPr/>
          <a:lstStyle/>
          <a:p>
            <a:pPr lvl="0" fontAlgn="base"/>
            <a:endParaRPr lang="zh-CN" strike="noStrike" noProof="1"/>
          </a:p>
        </p:txBody>
      </p:sp>
      <p:sp>
        <p:nvSpPr>
          <p:cNvPr id="1048585"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281" name="标题 1"/>
          <p:cNvSpPr>
            <a:spLocks noGrp="1"/>
          </p:cNvSpPr>
          <p:nvPr>
            <p:ph type="title"/>
          </p:nvPr>
        </p:nvSpPr>
        <p:spPr/>
        <p:txBody>
          <a:bodyPr/>
          <a:lstStyle/>
          <a:p>
            <a:pPr fontAlgn="base"/>
            <a:r>
              <a:rPr lang="zh-CN" altLang="en-US" strike="noStrike" noProof="1"/>
              <a:t>单击此处编辑母版标题样式</a:t>
            </a:r>
          </a:p>
        </p:txBody>
      </p:sp>
      <p:sp>
        <p:nvSpPr>
          <p:cNvPr id="1049282"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83" name="日期占位符 3"/>
          <p:cNvSpPr>
            <a:spLocks noGrp="1"/>
          </p:cNvSpPr>
          <p:nvPr>
            <p:ph type="dt" sz="half" idx="10"/>
          </p:nvPr>
        </p:nvSpPr>
        <p:spPr/>
        <p:txBody>
          <a:bodyPr/>
          <a:lstStyle/>
          <a:p>
            <a:pPr lvl="0" fontAlgn="base"/>
            <a:endParaRPr lang="zh-CN" altLang="en-US" strike="noStrike" noProof="1"/>
          </a:p>
        </p:txBody>
      </p:sp>
      <p:sp>
        <p:nvSpPr>
          <p:cNvPr id="1049284" name="页脚占位符 4"/>
          <p:cNvSpPr>
            <a:spLocks noGrp="1"/>
          </p:cNvSpPr>
          <p:nvPr>
            <p:ph type="ftr" sz="quarter" idx="11"/>
          </p:nvPr>
        </p:nvSpPr>
        <p:spPr/>
        <p:txBody>
          <a:bodyPr/>
          <a:lstStyle/>
          <a:p>
            <a:pPr lvl="0" fontAlgn="base"/>
            <a:endParaRPr lang="zh-CN" strike="noStrike" noProof="1"/>
          </a:p>
        </p:txBody>
      </p:sp>
      <p:sp>
        <p:nvSpPr>
          <p:cNvPr id="1049285"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89"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a:t>单击此处编辑母版标题样式</a:t>
            </a:r>
            <a:endParaRPr lang="zh-CN" altLang="en-US" strike="noStrike" noProof="1"/>
          </a:p>
        </p:txBody>
      </p:sp>
      <p:sp>
        <p:nvSpPr>
          <p:cNvPr id="1049290"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a:t>单击此处编辑母版文本样式</a:t>
            </a:r>
            <a:endParaRPr lang="zh-CN" altLang="en-US" strike="noStrike" noProof="1"/>
          </a:p>
        </p:txBody>
      </p:sp>
      <p:sp>
        <p:nvSpPr>
          <p:cNvPr id="1049291" name="日期占位符 3"/>
          <p:cNvSpPr>
            <a:spLocks noGrp="1"/>
          </p:cNvSpPr>
          <p:nvPr>
            <p:ph type="dt" sz="half" idx="10"/>
          </p:nvPr>
        </p:nvSpPr>
        <p:spPr/>
        <p:txBody>
          <a:bodyPr/>
          <a:lstStyle/>
          <a:p>
            <a:pPr lvl="0" fontAlgn="base"/>
            <a:endParaRPr lang="zh-CN" altLang="en-US" strike="noStrike" noProof="1"/>
          </a:p>
        </p:txBody>
      </p:sp>
      <p:sp>
        <p:nvSpPr>
          <p:cNvPr id="1049292" name="页脚占位符 4"/>
          <p:cNvSpPr>
            <a:spLocks noGrp="1"/>
          </p:cNvSpPr>
          <p:nvPr>
            <p:ph type="ftr" sz="quarter" idx="11"/>
          </p:nvPr>
        </p:nvSpPr>
        <p:spPr/>
        <p:txBody>
          <a:bodyPr/>
          <a:lstStyle/>
          <a:p>
            <a:pPr lvl="0" fontAlgn="base"/>
            <a:endParaRPr lang="zh-CN" strike="noStrike" noProof="1"/>
          </a:p>
        </p:txBody>
      </p:sp>
      <p:sp>
        <p:nvSpPr>
          <p:cNvPr id="1049293"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46" name="标题 1"/>
          <p:cNvSpPr>
            <a:spLocks noGrp="1"/>
          </p:cNvSpPr>
          <p:nvPr>
            <p:ph type="title"/>
          </p:nvPr>
        </p:nvSpPr>
        <p:spPr/>
        <p:txBody>
          <a:bodyPr/>
          <a:lstStyle/>
          <a:p>
            <a:pPr fontAlgn="base"/>
            <a:r>
              <a:rPr lang="zh-CN" altLang="en-US" strike="noStrike" noProof="1"/>
              <a:t>单击此处编辑母版标题样式</a:t>
            </a:r>
          </a:p>
        </p:txBody>
      </p:sp>
      <p:sp>
        <p:nvSpPr>
          <p:cNvPr id="1049247" name="内容占位符 2"/>
          <p:cNvSpPr>
            <a:spLocks noGrp="1"/>
          </p:cNvSpPr>
          <p:nvPr>
            <p:ph sz="half" idx="1"/>
          </p:nvPr>
        </p:nvSpPr>
        <p:spPr>
          <a:xfrm>
            <a:off x="457201"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48" name="内容占位符 3"/>
          <p:cNvSpPr>
            <a:spLocks noGrp="1"/>
          </p:cNvSpPr>
          <p:nvPr>
            <p:ph sz="half" idx="2"/>
          </p:nvPr>
        </p:nvSpPr>
        <p:spPr>
          <a:xfrm>
            <a:off x="4654303"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49" name="日期占位符 4"/>
          <p:cNvSpPr>
            <a:spLocks noGrp="1"/>
          </p:cNvSpPr>
          <p:nvPr>
            <p:ph type="dt" sz="half" idx="10"/>
          </p:nvPr>
        </p:nvSpPr>
        <p:spPr/>
        <p:txBody>
          <a:bodyPr/>
          <a:lstStyle/>
          <a:p>
            <a:pPr lvl="0" fontAlgn="base"/>
            <a:endParaRPr lang="zh-CN" altLang="en-US" strike="noStrike" noProof="1"/>
          </a:p>
        </p:txBody>
      </p:sp>
      <p:sp>
        <p:nvSpPr>
          <p:cNvPr id="1049250" name="页脚占位符 5"/>
          <p:cNvSpPr>
            <a:spLocks noGrp="1"/>
          </p:cNvSpPr>
          <p:nvPr>
            <p:ph type="ftr" sz="quarter" idx="11"/>
          </p:nvPr>
        </p:nvSpPr>
        <p:spPr/>
        <p:txBody>
          <a:bodyPr/>
          <a:lstStyle/>
          <a:p>
            <a:pPr lvl="0" fontAlgn="base"/>
            <a:endParaRPr lang="zh-CN" strike="noStrike" noProof="1"/>
          </a:p>
        </p:txBody>
      </p:sp>
      <p:sp>
        <p:nvSpPr>
          <p:cNvPr id="1049251"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62" name="标题 1"/>
          <p:cNvSpPr>
            <a:spLocks noGrp="1"/>
          </p:cNvSpPr>
          <p:nvPr>
            <p:ph type="title"/>
          </p:nvPr>
        </p:nvSpPr>
        <p:spPr>
          <a:xfrm>
            <a:off x="629842" y="273892"/>
            <a:ext cx="7886712" cy="994348"/>
          </a:xfrm>
        </p:spPr>
        <p:txBody>
          <a:bodyPr/>
          <a:lstStyle/>
          <a:p>
            <a:pPr fontAlgn="base"/>
            <a:r>
              <a:rPr lang="zh-CN" altLang="en-US" strike="noStrike" noProof="1"/>
              <a:t>单击此处编辑母版标题样式</a:t>
            </a:r>
          </a:p>
        </p:txBody>
      </p:sp>
      <p:sp>
        <p:nvSpPr>
          <p:cNvPr id="104926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264" name="内容占位符 3"/>
          <p:cNvSpPr>
            <a:spLocks noGrp="1"/>
          </p:cNvSpPr>
          <p:nvPr>
            <p:ph sz="half" idx="2"/>
          </p:nvPr>
        </p:nvSpPr>
        <p:spPr>
          <a:xfrm>
            <a:off x="890082" y="1999387"/>
            <a:ext cx="3655186"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6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266" name="内容占位符 5"/>
          <p:cNvSpPr>
            <a:spLocks noGrp="1"/>
          </p:cNvSpPr>
          <p:nvPr>
            <p:ph sz="quarter" idx="4"/>
          </p:nvPr>
        </p:nvSpPr>
        <p:spPr>
          <a:xfrm>
            <a:off x="4692711" y="1999387"/>
            <a:ext cx="3673187"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67" name="日期占位符 6"/>
          <p:cNvSpPr>
            <a:spLocks noGrp="1"/>
          </p:cNvSpPr>
          <p:nvPr>
            <p:ph type="dt" sz="half" idx="10"/>
          </p:nvPr>
        </p:nvSpPr>
        <p:spPr/>
        <p:txBody>
          <a:bodyPr/>
          <a:lstStyle/>
          <a:p>
            <a:pPr lvl="0" fontAlgn="base"/>
            <a:endParaRPr lang="zh-CN" altLang="en-US" strike="noStrike" noProof="1"/>
          </a:p>
        </p:txBody>
      </p:sp>
      <p:sp>
        <p:nvSpPr>
          <p:cNvPr id="1049268" name="页脚占位符 7"/>
          <p:cNvSpPr>
            <a:spLocks noGrp="1"/>
          </p:cNvSpPr>
          <p:nvPr>
            <p:ph type="ftr" sz="quarter" idx="11"/>
          </p:nvPr>
        </p:nvSpPr>
        <p:spPr/>
        <p:txBody>
          <a:bodyPr/>
          <a:lstStyle/>
          <a:p>
            <a:pPr lvl="0" fontAlgn="base"/>
            <a:endParaRPr lang="zh-CN" strike="noStrike" noProof="1"/>
          </a:p>
        </p:txBody>
      </p:sp>
      <p:sp>
        <p:nvSpPr>
          <p:cNvPr id="1049269"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258" name="标题 1"/>
          <p:cNvSpPr>
            <a:spLocks noGrp="1"/>
          </p:cNvSpPr>
          <p:nvPr>
            <p:ph type="title"/>
          </p:nvPr>
        </p:nvSpPr>
        <p:spPr/>
        <p:txBody>
          <a:bodyPr/>
          <a:lstStyle/>
          <a:p>
            <a:pPr fontAlgn="base"/>
            <a:r>
              <a:rPr lang="zh-CN" altLang="en-US" strike="noStrike" noProof="1"/>
              <a:t>单击此处编辑母版标题样式</a:t>
            </a:r>
          </a:p>
        </p:txBody>
      </p:sp>
      <p:sp>
        <p:nvSpPr>
          <p:cNvPr id="1049259" name="日期占位符 2"/>
          <p:cNvSpPr>
            <a:spLocks noGrp="1"/>
          </p:cNvSpPr>
          <p:nvPr>
            <p:ph type="dt" sz="half" idx="10"/>
          </p:nvPr>
        </p:nvSpPr>
        <p:spPr/>
        <p:txBody>
          <a:bodyPr/>
          <a:lstStyle/>
          <a:p>
            <a:pPr lvl="0" fontAlgn="base"/>
            <a:endParaRPr lang="zh-CN" altLang="en-US" strike="noStrike" noProof="1"/>
          </a:p>
        </p:txBody>
      </p:sp>
      <p:sp>
        <p:nvSpPr>
          <p:cNvPr id="1049260" name="页脚占位符 3"/>
          <p:cNvSpPr>
            <a:spLocks noGrp="1"/>
          </p:cNvSpPr>
          <p:nvPr>
            <p:ph type="ftr" sz="quarter" idx="11"/>
          </p:nvPr>
        </p:nvSpPr>
        <p:spPr/>
        <p:txBody>
          <a:bodyPr/>
          <a:lstStyle/>
          <a:p>
            <a:pPr lvl="0" fontAlgn="base"/>
            <a:endParaRPr lang="zh-CN" strike="noStrike" noProof="1"/>
          </a:p>
        </p:txBody>
      </p:sp>
      <p:sp>
        <p:nvSpPr>
          <p:cNvPr id="1049261"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86" name="日期占位符 1"/>
          <p:cNvSpPr>
            <a:spLocks noGrp="1"/>
          </p:cNvSpPr>
          <p:nvPr>
            <p:ph type="dt" sz="half" idx="10"/>
          </p:nvPr>
        </p:nvSpPr>
        <p:spPr/>
        <p:txBody>
          <a:bodyPr/>
          <a:lstStyle/>
          <a:p>
            <a:pPr lvl="0" fontAlgn="base"/>
            <a:endParaRPr lang="zh-CN" altLang="en-US" strike="noStrike" noProof="1"/>
          </a:p>
        </p:txBody>
      </p:sp>
      <p:sp>
        <p:nvSpPr>
          <p:cNvPr id="1049287" name="页脚占位符 2"/>
          <p:cNvSpPr>
            <a:spLocks noGrp="1"/>
          </p:cNvSpPr>
          <p:nvPr>
            <p:ph type="ftr" sz="quarter" idx="11"/>
          </p:nvPr>
        </p:nvSpPr>
        <p:spPr/>
        <p:txBody>
          <a:bodyPr/>
          <a:lstStyle/>
          <a:p>
            <a:pPr lvl="0" fontAlgn="base"/>
            <a:endParaRPr lang="zh-CN" strike="noStrike" noProof="1"/>
          </a:p>
        </p:txBody>
      </p:sp>
      <p:sp>
        <p:nvSpPr>
          <p:cNvPr id="1049288"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5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a:t>单击此处编辑母版标题样式</a:t>
            </a:r>
          </a:p>
        </p:txBody>
      </p:sp>
      <p:sp>
        <p:nvSpPr>
          <p:cNvPr id="104925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z="1575"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z="1125" strike="noStrike" noProof="1"/>
              <a:t>第四级</a:t>
            </a:r>
            <a:endParaRPr lang="zh-CN" altLang="en-US" strike="noStrike" noProof="1"/>
          </a:p>
          <a:p>
            <a:pPr lvl="4" fontAlgn="base"/>
            <a:r>
              <a:rPr lang="zh-CN" altLang="en-US" sz="1125" strike="noStrike" noProof="1"/>
              <a:t>第五级</a:t>
            </a:r>
            <a:endParaRPr lang="zh-CN" altLang="en-US" strike="noStrike" noProof="1"/>
          </a:p>
        </p:txBody>
      </p:sp>
      <p:sp>
        <p:nvSpPr>
          <p:cNvPr id="104925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a:t>单击此处编辑母版文本样式</a:t>
            </a:r>
          </a:p>
        </p:txBody>
      </p:sp>
      <p:sp>
        <p:nvSpPr>
          <p:cNvPr id="1049255" name="日期占位符 4"/>
          <p:cNvSpPr>
            <a:spLocks noGrp="1"/>
          </p:cNvSpPr>
          <p:nvPr>
            <p:ph type="dt" sz="half" idx="10"/>
          </p:nvPr>
        </p:nvSpPr>
        <p:spPr/>
        <p:txBody>
          <a:bodyPr/>
          <a:lstStyle/>
          <a:p>
            <a:pPr lvl="0" fontAlgn="base"/>
            <a:endParaRPr lang="zh-CN" altLang="en-US" strike="noStrike" noProof="1"/>
          </a:p>
        </p:txBody>
      </p:sp>
      <p:sp>
        <p:nvSpPr>
          <p:cNvPr id="1049256" name="页脚占位符 5"/>
          <p:cNvSpPr>
            <a:spLocks noGrp="1"/>
          </p:cNvSpPr>
          <p:nvPr>
            <p:ph type="ftr" sz="quarter" idx="11"/>
          </p:nvPr>
        </p:nvSpPr>
        <p:spPr/>
        <p:txBody>
          <a:bodyPr/>
          <a:lstStyle/>
          <a:p>
            <a:pPr lvl="0" fontAlgn="base"/>
            <a:endParaRPr lang="zh-CN" strike="noStrike" noProof="1"/>
          </a:p>
        </p:txBody>
      </p:sp>
      <p:sp>
        <p:nvSpPr>
          <p:cNvPr id="104925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146" name="标题 1"/>
          <p:cNvSpPr>
            <a:spLocks noGrp="1"/>
          </p:cNvSpPr>
          <p:nvPr>
            <p:ph type="title"/>
          </p:nvPr>
        </p:nvSpPr>
        <p:spPr/>
        <p:txBody>
          <a:bodyPr/>
          <a:lstStyle/>
          <a:p>
            <a:pPr fontAlgn="base"/>
            <a:r>
              <a:rPr lang="zh-CN" altLang="en-US" strike="noStrike" noProof="1"/>
              <a:t>单击此处编辑母版标题样式</a:t>
            </a:r>
          </a:p>
        </p:txBody>
      </p:sp>
      <p:sp>
        <p:nvSpPr>
          <p:cNvPr id="1049147"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48" name="日期占位符 3"/>
          <p:cNvSpPr>
            <a:spLocks noGrp="1"/>
          </p:cNvSpPr>
          <p:nvPr>
            <p:ph type="dt" sz="half" idx="10"/>
          </p:nvPr>
        </p:nvSpPr>
        <p:spPr/>
        <p:txBody>
          <a:bodyPr/>
          <a:lstStyle/>
          <a:p>
            <a:pPr lvl="0" fontAlgn="base"/>
            <a:endParaRPr lang="zh-CN" altLang="en-US" strike="noStrike" noProof="1"/>
          </a:p>
        </p:txBody>
      </p:sp>
      <p:sp>
        <p:nvSpPr>
          <p:cNvPr id="1049149" name="页脚占位符 4"/>
          <p:cNvSpPr>
            <a:spLocks noGrp="1"/>
          </p:cNvSpPr>
          <p:nvPr>
            <p:ph type="ftr" sz="quarter" idx="11"/>
          </p:nvPr>
        </p:nvSpPr>
        <p:spPr/>
        <p:txBody>
          <a:bodyPr/>
          <a:lstStyle/>
          <a:p>
            <a:pPr lvl="0" fontAlgn="base"/>
            <a:endParaRPr lang="zh-CN" strike="noStrike" noProof="1"/>
          </a:p>
        </p:txBody>
      </p:sp>
      <p:sp>
        <p:nvSpPr>
          <p:cNvPr id="1049150"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75"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a:t>单击此处编辑母版标题样式</a:t>
            </a:r>
          </a:p>
        </p:txBody>
      </p:sp>
      <p:sp>
        <p:nvSpPr>
          <p:cNvPr id="1049276"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1049277"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a:t>单击此处编辑母版文本样式</a:t>
            </a:r>
            <a:endParaRPr lang="zh-CN" altLang="en-US" strike="noStrike" noProof="1"/>
          </a:p>
        </p:txBody>
      </p:sp>
      <p:sp>
        <p:nvSpPr>
          <p:cNvPr id="1049278" name="日期占位符 4"/>
          <p:cNvSpPr>
            <a:spLocks noGrp="1"/>
          </p:cNvSpPr>
          <p:nvPr>
            <p:ph type="dt" sz="half" idx="10"/>
          </p:nvPr>
        </p:nvSpPr>
        <p:spPr/>
        <p:txBody>
          <a:bodyPr/>
          <a:lstStyle/>
          <a:p>
            <a:pPr lvl="0" fontAlgn="base"/>
            <a:endParaRPr lang="zh-CN" altLang="en-US" strike="noStrike" noProof="1"/>
          </a:p>
        </p:txBody>
      </p:sp>
      <p:sp>
        <p:nvSpPr>
          <p:cNvPr id="1049279" name="页脚占位符 5"/>
          <p:cNvSpPr>
            <a:spLocks noGrp="1"/>
          </p:cNvSpPr>
          <p:nvPr>
            <p:ph type="ftr" sz="quarter" idx="11"/>
          </p:nvPr>
        </p:nvSpPr>
        <p:spPr/>
        <p:txBody>
          <a:bodyPr/>
          <a:lstStyle/>
          <a:p>
            <a:pPr lvl="0" fontAlgn="base"/>
            <a:endParaRPr lang="zh-CN" strike="noStrike" noProof="1"/>
          </a:p>
        </p:txBody>
      </p:sp>
      <p:sp>
        <p:nvSpPr>
          <p:cNvPr id="1049280"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70" name="标题 1"/>
          <p:cNvSpPr>
            <a:spLocks noGrp="1"/>
          </p:cNvSpPr>
          <p:nvPr>
            <p:ph type="title"/>
          </p:nvPr>
        </p:nvSpPr>
        <p:spPr/>
        <p:txBody>
          <a:bodyPr/>
          <a:lstStyle/>
          <a:p>
            <a:pPr fontAlgn="base"/>
            <a:r>
              <a:rPr lang="zh-CN" altLang="en-US" strike="noStrike" noProof="1"/>
              <a:t>单击此处编辑母版标题样式</a:t>
            </a:r>
          </a:p>
        </p:txBody>
      </p:sp>
      <p:sp>
        <p:nvSpPr>
          <p:cNvPr id="1049271"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72" name="日期占位符 3"/>
          <p:cNvSpPr>
            <a:spLocks noGrp="1"/>
          </p:cNvSpPr>
          <p:nvPr>
            <p:ph type="dt" sz="half" idx="10"/>
          </p:nvPr>
        </p:nvSpPr>
        <p:spPr/>
        <p:txBody>
          <a:bodyPr/>
          <a:lstStyle/>
          <a:p>
            <a:pPr lvl="0" fontAlgn="base"/>
            <a:endParaRPr lang="zh-CN" altLang="en-US" strike="noStrike" noProof="1"/>
          </a:p>
        </p:txBody>
      </p:sp>
      <p:sp>
        <p:nvSpPr>
          <p:cNvPr id="1049273" name="页脚占位符 4"/>
          <p:cNvSpPr>
            <a:spLocks noGrp="1"/>
          </p:cNvSpPr>
          <p:nvPr>
            <p:ph type="ftr" sz="quarter" idx="11"/>
          </p:nvPr>
        </p:nvSpPr>
        <p:spPr/>
        <p:txBody>
          <a:bodyPr/>
          <a:lstStyle/>
          <a:p>
            <a:pPr lvl="0" fontAlgn="base"/>
            <a:endParaRPr lang="zh-CN" strike="noStrike" noProof="1"/>
          </a:p>
        </p:txBody>
      </p:sp>
      <p:sp>
        <p:nvSpPr>
          <p:cNvPr id="1049274"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1049294"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a:t>单击此处编辑母版标题样式</a:t>
            </a:r>
          </a:p>
        </p:txBody>
      </p:sp>
      <p:sp>
        <p:nvSpPr>
          <p:cNvPr id="1049295"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96" name="日期占位符 3"/>
          <p:cNvSpPr>
            <a:spLocks noGrp="1"/>
          </p:cNvSpPr>
          <p:nvPr>
            <p:ph type="dt" sz="half" idx="10"/>
          </p:nvPr>
        </p:nvSpPr>
        <p:spPr/>
        <p:txBody>
          <a:bodyPr/>
          <a:lstStyle/>
          <a:p>
            <a:pPr lvl="0" fontAlgn="base"/>
            <a:endParaRPr lang="zh-CN" altLang="en-US" strike="noStrike" noProof="1"/>
          </a:p>
        </p:txBody>
      </p:sp>
      <p:sp>
        <p:nvSpPr>
          <p:cNvPr id="1049297" name="页脚占位符 4"/>
          <p:cNvSpPr>
            <a:spLocks noGrp="1"/>
          </p:cNvSpPr>
          <p:nvPr>
            <p:ph type="ftr" sz="quarter" idx="11"/>
          </p:nvPr>
        </p:nvSpPr>
        <p:spPr/>
        <p:txBody>
          <a:bodyPr/>
          <a:lstStyle/>
          <a:p>
            <a:pPr lvl="0" fontAlgn="base"/>
            <a:endParaRPr lang="zh-CN" strike="noStrike" noProof="1"/>
          </a:p>
        </p:txBody>
      </p:sp>
      <p:sp>
        <p:nvSpPr>
          <p:cNvPr id="1049298"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888"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a:t>单击此处编辑母版标题样式</a:t>
            </a:r>
            <a:endParaRPr lang="zh-CN" altLang="en-US" strike="noStrike" noProof="1"/>
          </a:p>
        </p:txBody>
      </p:sp>
      <p:sp>
        <p:nvSpPr>
          <p:cNvPr id="1048889"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a:t>单击此处编辑母版副标题样式</a:t>
            </a:r>
            <a:endParaRPr lang="zh-CN" altLang="en-US" strike="noStrike" noProof="1"/>
          </a:p>
        </p:txBody>
      </p:sp>
      <p:sp>
        <p:nvSpPr>
          <p:cNvPr id="1048890" name="日期占位符 3"/>
          <p:cNvSpPr>
            <a:spLocks noGrp="1"/>
          </p:cNvSpPr>
          <p:nvPr>
            <p:ph type="dt" sz="half" idx="10"/>
          </p:nvPr>
        </p:nvSpPr>
        <p:spPr/>
        <p:txBody>
          <a:bodyPr/>
          <a:lstStyle/>
          <a:p>
            <a:pPr lvl="0" fontAlgn="base"/>
            <a:endParaRPr lang="zh-CN" altLang="en-US" strike="noStrike" noProof="1"/>
          </a:p>
        </p:txBody>
      </p:sp>
      <p:sp>
        <p:nvSpPr>
          <p:cNvPr id="1048891" name="页脚占位符 4"/>
          <p:cNvSpPr>
            <a:spLocks noGrp="1"/>
          </p:cNvSpPr>
          <p:nvPr>
            <p:ph type="ftr" sz="quarter" idx="11"/>
          </p:nvPr>
        </p:nvSpPr>
        <p:spPr/>
        <p:txBody>
          <a:bodyPr/>
          <a:lstStyle/>
          <a:p>
            <a:pPr lvl="0" fontAlgn="base"/>
            <a:endParaRPr lang="zh-CN" strike="noStrike" noProof="1"/>
          </a:p>
        </p:txBody>
      </p:sp>
      <p:sp>
        <p:nvSpPr>
          <p:cNvPr id="1048892"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305" name="标题 1"/>
          <p:cNvSpPr>
            <a:spLocks noGrp="1"/>
          </p:cNvSpPr>
          <p:nvPr>
            <p:ph type="title"/>
          </p:nvPr>
        </p:nvSpPr>
        <p:spPr/>
        <p:txBody>
          <a:bodyPr/>
          <a:lstStyle/>
          <a:p>
            <a:pPr fontAlgn="base"/>
            <a:r>
              <a:rPr lang="zh-CN" altLang="en-US" strike="noStrike" noProof="1"/>
              <a:t>单击此处编辑母版标题样式</a:t>
            </a:r>
          </a:p>
        </p:txBody>
      </p:sp>
      <p:sp>
        <p:nvSpPr>
          <p:cNvPr id="1049306"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07" name="日期占位符 3"/>
          <p:cNvSpPr>
            <a:spLocks noGrp="1"/>
          </p:cNvSpPr>
          <p:nvPr>
            <p:ph type="dt" sz="half" idx="10"/>
          </p:nvPr>
        </p:nvSpPr>
        <p:spPr/>
        <p:txBody>
          <a:bodyPr/>
          <a:lstStyle/>
          <a:p>
            <a:pPr lvl="0" fontAlgn="base"/>
            <a:endParaRPr lang="zh-CN" altLang="en-US" strike="noStrike" noProof="1"/>
          </a:p>
        </p:txBody>
      </p:sp>
      <p:sp>
        <p:nvSpPr>
          <p:cNvPr id="1049308" name="页脚占位符 4"/>
          <p:cNvSpPr>
            <a:spLocks noGrp="1"/>
          </p:cNvSpPr>
          <p:nvPr>
            <p:ph type="ftr" sz="quarter" idx="11"/>
          </p:nvPr>
        </p:nvSpPr>
        <p:spPr/>
        <p:txBody>
          <a:bodyPr/>
          <a:lstStyle/>
          <a:p>
            <a:pPr lvl="0" fontAlgn="base"/>
            <a:endParaRPr lang="zh-CN" strike="noStrike" noProof="1"/>
          </a:p>
        </p:txBody>
      </p:sp>
      <p:sp>
        <p:nvSpPr>
          <p:cNvPr id="1049309"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329"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a:t>单击此处编辑母版标题样式</a:t>
            </a:r>
            <a:endParaRPr lang="zh-CN" altLang="en-US" strike="noStrike" noProof="1"/>
          </a:p>
        </p:txBody>
      </p:sp>
      <p:sp>
        <p:nvSpPr>
          <p:cNvPr id="1049330"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a:t>单击此处编辑母版文本样式</a:t>
            </a:r>
            <a:endParaRPr lang="zh-CN" altLang="en-US" strike="noStrike" noProof="1"/>
          </a:p>
        </p:txBody>
      </p:sp>
      <p:sp>
        <p:nvSpPr>
          <p:cNvPr id="1049331" name="日期占位符 3"/>
          <p:cNvSpPr>
            <a:spLocks noGrp="1"/>
          </p:cNvSpPr>
          <p:nvPr>
            <p:ph type="dt" sz="half" idx="10"/>
          </p:nvPr>
        </p:nvSpPr>
        <p:spPr/>
        <p:txBody>
          <a:bodyPr/>
          <a:lstStyle/>
          <a:p>
            <a:pPr lvl="0" fontAlgn="base"/>
            <a:endParaRPr lang="zh-CN" altLang="en-US" strike="noStrike" noProof="1"/>
          </a:p>
        </p:txBody>
      </p:sp>
      <p:sp>
        <p:nvSpPr>
          <p:cNvPr id="1049332" name="页脚占位符 4"/>
          <p:cNvSpPr>
            <a:spLocks noGrp="1"/>
          </p:cNvSpPr>
          <p:nvPr>
            <p:ph type="ftr" sz="quarter" idx="11"/>
          </p:nvPr>
        </p:nvSpPr>
        <p:spPr/>
        <p:txBody>
          <a:bodyPr/>
          <a:lstStyle/>
          <a:p>
            <a:pPr lvl="0" fontAlgn="base"/>
            <a:endParaRPr lang="zh-CN" strike="noStrike" noProof="1"/>
          </a:p>
        </p:txBody>
      </p:sp>
      <p:sp>
        <p:nvSpPr>
          <p:cNvPr id="1049333"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334" name="标题 1"/>
          <p:cNvSpPr>
            <a:spLocks noGrp="1"/>
          </p:cNvSpPr>
          <p:nvPr>
            <p:ph type="title"/>
          </p:nvPr>
        </p:nvSpPr>
        <p:spPr/>
        <p:txBody>
          <a:bodyPr/>
          <a:lstStyle/>
          <a:p>
            <a:pPr fontAlgn="base"/>
            <a:r>
              <a:rPr lang="zh-CN" altLang="en-US" strike="noStrike" noProof="1"/>
              <a:t>单击此处编辑母版标题样式</a:t>
            </a:r>
          </a:p>
        </p:txBody>
      </p:sp>
      <p:sp>
        <p:nvSpPr>
          <p:cNvPr id="1049335" name="内容占位符 2"/>
          <p:cNvSpPr>
            <a:spLocks noGrp="1"/>
          </p:cNvSpPr>
          <p:nvPr>
            <p:ph sz="half" idx="1"/>
          </p:nvPr>
        </p:nvSpPr>
        <p:spPr>
          <a:xfrm>
            <a:off x="457201"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36" name="内容占位符 3"/>
          <p:cNvSpPr>
            <a:spLocks noGrp="1"/>
          </p:cNvSpPr>
          <p:nvPr>
            <p:ph sz="half" idx="2"/>
          </p:nvPr>
        </p:nvSpPr>
        <p:spPr>
          <a:xfrm>
            <a:off x="4654303"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37" name="日期占位符 4"/>
          <p:cNvSpPr>
            <a:spLocks noGrp="1"/>
          </p:cNvSpPr>
          <p:nvPr>
            <p:ph type="dt" sz="half" idx="10"/>
          </p:nvPr>
        </p:nvSpPr>
        <p:spPr/>
        <p:txBody>
          <a:bodyPr/>
          <a:lstStyle/>
          <a:p>
            <a:pPr lvl="0" fontAlgn="base"/>
            <a:endParaRPr lang="zh-CN" altLang="en-US" strike="noStrike" noProof="1"/>
          </a:p>
        </p:txBody>
      </p:sp>
      <p:sp>
        <p:nvSpPr>
          <p:cNvPr id="1049338" name="页脚占位符 5"/>
          <p:cNvSpPr>
            <a:spLocks noGrp="1"/>
          </p:cNvSpPr>
          <p:nvPr>
            <p:ph type="ftr" sz="quarter" idx="11"/>
          </p:nvPr>
        </p:nvSpPr>
        <p:spPr/>
        <p:txBody>
          <a:bodyPr/>
          <a:lstStyle/>
          <a:p>
            <a:pPr lvl="0" fontAlgn="base"/>
            <a:endParaRPr lang="zh-CN" strike="noStrike" noProof="1"/>
          </a:p>
        </p:txBody>
      </p:sp>
      <p:sp>
        <p:nvSpPr>
          <p:cNvPr id="1049339"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344" name="标题 1"/>
          <p:cNvSpPr>
            <a:spLocks noGrp="1"/>
          </p:cNvSpPr>
          <p:nvPr>
            <p:ph type="title"/>
          </p:nvPr>
        </p:nvSpPr>
        <p:spPr>
          <a:xfrm>
            <a:off x="629842" y="273892"/>
            <a:ext cx="7886712" cy="994348"/>
          </a:xfrm>
        </p:spPr>
        <p:txBody>
          <a:bodyPr/>
          <a:lstStyle/>
          <a:p>
            <a:pPr fontAlgn="base"/>
            <a:r>
              <a:rPr lang="zh-CN" altLang="en-US" strike="noStrike" noProof="1"/>
              <a:t>单击此处编辑母版标题样式</a:t>
            </a:r>
          </a:p>
        </p:txBody>
      </p:sp>
      <p:sp>
        <p:nvSpPr>
          <p:cNvPr id="1049345"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346" name="内容占位符 3"/>
          <p:cNvSpPr>
            <a:spLocks noGrp="1"/>
          </p:cNvSpPr>
          <p:nvPr>
            <p:ph sz="half" idx="2"/>
          </p:nvPr>
        </p:nvSpPr>
        <p:spPr>
          <a:xfrm>
            <a:off x="890082" y="1999387"/>
            <a:ext cx="3655186"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47"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348" name="内容占位符 5"/>
          <p:cNvSpPr>
            <a:spLocks noGrp="1"/>
          </p:cNvSpPr>
          <p:nvPr>
            <p:ph sz="quarter" idx="4"/>
          </p:nvPr>
        </p:nvSpPr>
        <p:spPr>
          <a:xfrm>
            <a:off x="4692711" y="1999387"/>
            <a:ext cx="3673187"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49" name="日期占位符 6"/>
          <p:cNvSpPr>
            <a:spLocks noGrp="1"/>
          </p:cNvSpPr>
          <p:nvPr>
            <p:ph type="dt" sz="half" idx="10"/>
          </p:nvPr>
        </p:nvSpPr>
        <p:spPr/>
        <p:txBody>
          <a:bodyPr/>
          <a:lstStyle/>
          <a:p>
            <a:pPr lvl="0" fontAlgn="base"/>
            <a:endParaRPr lang="zh-CN" altLang="en-US" strike="noStrike" noProof="1"/>
          </a:p>
        </p:txBody>
      </p:sp>
      <p:sp>
        <p:nvSpPr>
          <p:cNvPr id="1049350" name="页脚占位符 7"/>
          <p:cNvSpPr>
            <a:spLocks noGrp="1"/>
          </p:cNvSpPr>
          <p:nvPr>
            <p:ph type="ftr" sz="quarter" idx="11"/>
          </p:nvPr>
        </p:nvSpPr>
        <p:spPr/>
        <p:txBody>
          <a:bodyPr/>
          <a:lstStyle/>
          <a:p>
            <a:pPr lvl="0" fontAlgn="base"/>
            <a:endParaRPr lang="zh-CN" strike="noStrike" noProof="1"/>
          </a:p>
        </p:txBody>
      </p:sp>
      <p:sp>
        <p:nvSpPr>
          <p:cNvPr id="1049351"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340" name="标题 1"/>
          <p:cNvSpPr>
            <a:spLocks noGrp="1"/>
          </p:cNvSpPr>
          <p:nvPr>
            <p:ph type="title"/>
          </p:nvPr>
        </p:nvSpPr>
        <p:spPr/>
        <p:txBody>
          <a:bodyPr/>
          <a:lstStyle/>
          <a:p>
            <a:pPr fontAlgn="base"/>
            <a:r>
              <a:rPr lang="zh-CN" altLang="en-US" strike="noStrike" noProof="1"/>
              <a:t>单击此处编辑母版标题样式</a:t>
            </a:r>
          </a:p>
        </p:txBody>
      </p:sp>
      <p:sp>
        <p:nvSpPr>
          <p:cNvPr id="1049341" name="日期占位符 2"/>
          <p:cNvSpPr>
            <a:spLocks noGrp="1"/>
          </p:cNvSpPr>
          <p:nvPr>
            <p:ph type="dt" sz="half" idx="10"/>
          </p:nvPr>
        </p:nvSpPr>
        <p:spPr/>
        <p:txBody>
          <a:bodyPr/>
          <a:lstStyle/>
          <a:p>
            <a:pPr lvl="0" fontAlgn="base"/>
            <a:endParaRPr lang="zh-CN" altLang="en-US" strike="noStrike" noProof="1"/>
          </a:p>
        </p:txBody>
      </p:sp>
      <p:sp>
        <p:nvSpPr>
          <p:cNvPr id="1049342" name="页脚占位符 3"/>
          <p:cNvSpPr>
            <a:spLocks noGrp="1"/>
          </p:cNvSpPr>
          <p:nvPr>
            <p:ph type="ftr" sz="quarter" idx="11"/>
          </p:nvPr>
        </p:nvSpPr>
        <p:spPr/>
        <p:txBody>
          <a:bodyPr/>
          <a:lstStyle/>
          <a:p>
            <a:pPr lvl="0" fontAlgn="base"/>
            <a:endParaRPr lang="zh-CN" strike="noStrike" noProof="1"/>
          </a:p>
        </p:txBody>
      </p:sp>
      <p:sp>
        <p:nvSpPr>
          <p:cNvPr id="1049343"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315" name="日期占位符 1"/>
          <p:cNvSpPr>
            <a:spLocks noGrp="1"/>
          </p:cNvSpPr>
          <p:nvPr>
            <p:ph type="dt" sz="half" idx="10"/>
          </p:nvPr>
        </p:nvSpPr>
        <p:spPr/>
        <p:txBody>
          <a:bodyPr/>
          <a:lstStyle/>
          <a:p>
            <a:pPr lvl="0" fontAlgn="base"/>
            <a:endParaRPr lang="zh-CN" altLang="en-US" strike="noStrike" noProof="1"/>
          </a:p>
        </p:txBody>
      </p:sp>
      <p:sp>
        <p:nvSpPr>
          <p:cNvPr id="1049316" name="页脚占位符 2"/>
          <p:cNvSpPr>
            <a:spLocks noGrp="1"/>
          </p:cNvSpPr>
          <p:nvPr>
            <p:ph type="ftr" sz="quarter" idx="11"/>
          </p:nvPr>
        </p:nvSpPr>
        <p:spPr/>
        <p:txBody>
          <a:bodyPr/>
          <a:lstStyle/>
          <a:p>
            <a:pPr lvl="0" fontAlgn="base"/>
            <a:endParaRPr lang="zh-CN" strike="noStrike" noProof="1"/>
          </a:p>
        </p:txBody>
      </p:sp>
      <p:sp>
        <p:nvSpPr>
          <p:cNvPr id="1049317"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177"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a:t>单击此处编辑母版标题样式</a:t>
            </a:r>
            <a:endParaRPr lang="zh-CN" altLang="en-US" strike="noStrike" noProof="1"/>
          </a:p>
        </p:txBody>
      </p:sp>
      <p:sp>
        <p:nvSpPr>
          <p:cNvPr id="1049178"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a:t>单击此处编辑母版文本样式</a:t>
            </a:r>
            <a:endParaRPr lang="zh-CN" altLang="en-US" strike="noStrike" noProof="1"/>
          </a:p>
        </p:txBody>
      </p:sp>
      <p:sp>
        <p:nvSpPr>
          <p:cNvPr id="1049179" name="日期占位符 3"/>
          <p:cNvSpPr>
            <a:spLocks noGrp="1"/>
          </p:cNvSpPr>
          <p:nvPr>
            <p:ph type="dt" sz="half" idx="10"/>
          </p:nvPr>
        </p:nvSpPr>
        <p:spPr/>
        <p:txBody>
          <a:bodyPr/>
          <a:lstStyle/>
          <a:p>
            <a:pPr lvl="0" fontAlgn="base"/>
            <a:endParaRPr lang="zh-CN" altLang="en-US" strike="noStrike" noProof="1"/>
          </a:p>
        </p:txBody>
      </p:sp>
      <p:sp>
        <p:nvSpPr>
          <p:cNvPr id="1049180" name="页脚占位符 4"/>
          <p:cNvSpPr>
            <a:spLocks noGrp="1"/>
          </p:cNvSpPr>
          <p:nvPr>
            <p:ph type="ftr" sz="quarter" idx="11"/>
          </p:nvPr>
        </p:nvSpPr>
        <p:spPr/>
        <p:txBody>
          <a:bodyPr/>
          <a:lstStyle/>
          <a:p>
            <a:pPr lvl="0" fontAlgn="base"/>
            <a:endParaRPr lang="zh-CN" strike="noStrike" noProof="1"/>
          </a:p>
        </p:txBody>
      </p:sp>
      <p:sp>
        <p:nvSpPr>
          <p:cNvPr id="1049181"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318"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a:t>单击此处编辑母版标题样式</a:t>
            </a:r>
          </a:p>
        </p:txBody>
      </p:sp>
      <p:sp>
        <p:nvSpPr>
          <p:cNvPr id="1049319"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z="1575"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z="1125" strike="noStrike" noProof="1"/>
              <a:t>第四级</a:t>
            </a:r>
            <a:endParaRPr lang="zh-CN" altLang="en-US" strike="noStrike" noProof="1"/>
          </a:p>
          <a:p>
            <a:pPr lvl="4" fontAlgn="base"/>
            <a:r>
              <a:rPr lang="zh-CN" altLang="en-US" sz="1125" strike="noStrike" noProof="1"/>
              <a:t>第五级</a:t>
            </a:r>
            <a:endParaRPr lang="zh-CN" altLang="en-US" strike="noStrike" noProof="1"/>
          </a:p>
        </p:txBody>
      </p:sp>
      <p:sp>
        <p:nvSpPr>
          <p:cNvPr id="1049320"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a:t>单击此处编辑母版文本样式</a:t>
            </a:r>
          </a:p>
        </p:txBody>
      </p:sp>
      <p:sp>
        <p:nvSpPr>
          <p:cNvPr id="1049321" name="日期占位符 4"/>
          <p:cNvSpPr>
            <a:spLocks noGrp="1"/>
          </p:cNvSpPr>
          <p:nvPr>
            <p:ph type="dt" sz="half" idx="10"/>
          </p:nvPr>
        </p:nvSpPr>
        <p:spPr/>
        <p:txBody>
          <a:bodyPr/>
          <a:lstStyle/>
          <a:p>
            <a:pPr lvl="0" fontAlgn="base"/>
            <a:endParaRPr lang="zh-CN" altLang="en-US" strike="noStrike" noProof="1"/>
          </a:p>
        </p:txBody>
      </p:sp>
      <p:sp>
        <p:nvSpPr>
          <p:cNvPr id="1049322" name="页脚占位符 5"/>
          <p:cNvSpPr>
            <a:spLocks noGrp="1"/>
          </p:cNvSpPr>
          <p:nvPr>
            <p:ph type="ftr" sz="quarter" idx="11"/>
          </p:nvPr>
        </p:nvSpPr>
        <p:spPr/>
        <p:txBody>
          <a:bodyPr/>
          <a:lstStyle/>
          <a:p>
            <a:pPr lvl="0" fontAlgn="base"/>
            <a:endParaRPr lang="zh-CN" strike="noStrike" noProof="1"/>
          </a:p>
        </p:txBody>
      </p:sp>
      <p:sp>
        <p:nvSpPr>
          <p:cNvPr id="1049323"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99"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a:t>单击此处编辑母版标题样式</a:t>
            </a:r>
          </a:p>
        </p:txBody>
      </p:sp>
      <p:sp>
        <p:nvSpPr>
          <p:cNvPr id="1049300"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1049301"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a:t>单击此处编辑母版文本样式</a:t>
            </a:r>
            <a:endParaRPr lang="zh-CN" altLang="en-US" strike="noStrike" noProof="1"/>
          </a:p>
        </p:txBody>
      </p:sp>
      <p:sp>
        <p:nvSpPr>
          <p:cNvPr id="1049302" name="日期占位符 4"/>
          <p:cNvSpPr>
            <a:spLocks noGrp="1"/>
          </p:cNvSpPr>
          <p:nvPr>
            <p:ph type="dt" sz="half" idx="10"/>
          </p:nvPr>
        </p:nvSpPr>
        <p:spPr/>
        <p:txBody>
          <a:bodyPr/>
          <a:lstStyle/>
          <a:p>
            <a:pPr lvl="0" fontAlgn="base"/>
            <a:endParaRPr lang="zh-CN" altLang="en-US" strike="noStrike" noProof="1"/>
          </a:p>
        </p:txBody>
      </p:sp>
      <p:sp>
        <p:nvSpPr>
          <p:cNvPr id="1049303" name="页脚占位符 5"/>
          <p:cNvSpPr>
            <a:spLocks noGrp="1"/>
          </p:cNvSpPr>
          <p:nvPr>
            <p:ph type="ftr" sz="quarter" idx="11"/>
          </p:nvPr>
        </p:nvSpPr>
        <p:spPr/>
        <p:txBody>
          <a:bodyPr/>
          <a:lstStyle/>
          <a:p>
            <a:pPr lvl="0" fontAlgn="base"/>
            <a:endParaRPr lang="zh-CN" strike="noStrike" noProof="1"/>
          </a:p>
        </p:txBody>
      </p:sp>
      <p:sp>
        <p:nvSpPr>
          <p:cNvPr id="1049304"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324" name="标题 1"/>
          <p:cNvSpPr>
            <a:spLocks noGrp="1"/>
          </p:cNvSpPr>
          <p:nvPr>
            <p:ph type="title"/>
          </p:nvPr>
        </p:nvSpPr>
        <p:spPr/>
        <p:txBody>
          <a:bodyPr/>
          <a:lstStyle/>
          <a:p>
            <a:pPr fontAlgn="base"/>
            <a:r>
              <a:rPr lang="zh-CN" altLang="en-US" strike="noStrike" noProof="1"/>
              <a:t>单击此处编辑母版标题样式</a:t>
            </a:r>
          </a:p>
        </p:txBody>
      </p:sp>
      <p:sp>
        <p:nvSpPr>
          <p:cNvPr id="1049325"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26" name="日期占位符 3"/>
          <p:cNvSpPr>
            <a:spLocks noGrp="1"/>
          </p:cNvSpPr>
          <p:nvPr>
            <p:ph type="dt" sz="half" idx="10"/>
          </p:nvPr>
        </p:nvSpPr>
        <p:spPr/>
        <p:txBody>
          <a:bodyPr/>
          <a:lstStyle/>
          <a:p>
            <a:pPr lvl="0" fontAlgn="base"/>
            <a:endParaRPr lang="zh-CN" altLang="en-US" strike="noStrike" noProof="1"/>
          </a:p>
        </p:txBody>
      </p:sp>
      <p:sp>
        <p:nvSpPr>
          <p:cNvPr id="1049327" name="页脚占位符 4"/>
          <p:cNvSpPr>
            <a:spLocks noGrp="1"/>
          </p:cNvSpPr>
          <p:nvPr>
            <p:ph type="ftr" sz="quarter" idx="11"/>
          </p:nvPr>
        </p:nvSpPr>
        <p:spPr/>
        <p:txBody>
          <a:bodyPr/>
          <a:lstStyle/>
          <a:p>
            <a:pPr lvl="0" fontAlgn="base"/>
            <a:endParaRPr lang="zh-CN" strike="noStrike" noProof="1"/>
          </a:p>
        </p:txBody>
      </p:sp>
      <p:sp>
        <p:nvSpPr>
          <p:cNvPr id="1049328"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1049310"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a:t>单击此处编辑母版标题样式</a:t>
            </a:r>
          </a:p>
        </p:txBody>
      </p:sp>
      <p:sp>
        <p:nvSpPr>
          <p:cNvPr id="1049311"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12" name="日期占位符 3"/>
          <p:cNvSpPr>
            <a:spLocks noGrp="1"/>
          </p:cNvSpPr>
          <p:nvPr>
            <p:ph type="dt" sz="half" idx="10"/>
          </p:nvPr>
        </p:nvSpPr>
        <p:spPr/>
        <p:txBody>
          <a:bodyPr/>
          <a:lstStyle/>
          <a:p>
            <a:pPr lvl="0" fontAlgn="base"/>
            <a:endParaRPr lang="zh-CN" altLang="en-US" strike="noStrike" noProof="1"/>
          </a:p>
        </p:txBody>
      </p:sp>
      <p:sp>
        <p:nvSpPr>
          <p:cNvPr id="1049313" name="页脚占位符 4"/>
          <p:cNvSpPr>
            <a:spLocks noGrp="1"/>
          </p:cNvSpPr>
          <p:nvPr>
            <p:ph type="ftr" sz="quarter" idx="11"/>
          </p:nvPr>
        </p:nvSpPr>
        <p:spPr/>
        <p:txBody>
          <a:bodyPr/>
          <a:lstStyle/>
          <a:p>
            <a:pPr lvl="0" fontAlgn="base"/>
            <a:endParaRPr lang="zh-CN" strike="noStrike" noProof="1"/>
          </a:p>
        </p:txBody>
      </p:sp>
      <p:sp>
        <p:nvSpPr>
          <p:cNvPr id="1049314"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95"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a:t>单击此处编辑母版标题样式</a:t>
            </a:r>
            <a:endParaRPr lang="zh-CN" altLang="en-US" strike="noStrike" noProof="1"/>
          </a:p>
        </p:txBody>
      </p:sp>
      <p:sp>
        <p:nvSpPr>
          <p:cNvPr id="1048696"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a:t>单击此处编辑母版副标题样式</a:t>
            </a:r>
            <a:endParaRPr lang="zh-CN" altLang="en-US" strike="noStrike" noProof="1"/>
          </a:p>
        </p:txBody>
      </p:sp>
      <p:sp>
        <p:nvSpPr>
          <p:cNvPr id="1048697" name="日期占位符 3"/>
          <p:cNvSpPr>
            <a:spLocks noGrp="1"/>
          </p:cNvSpPr>
          <p:nvPr>
            <p:ph type="dt" sz="half" idx="10"/>
          </p:nvPr>
        </p:nvSpPr>
        <p:spPr/>
        <p:txBody>
          <a:bodyPr/>
          <a:lstStyle/>
          <a:p>
            <a:pPr lvl="0" fontAlgn="base"/>
            <a:endParaRPr lang="zh-CN" altLang="en-US" strike="noStrike" noProof="1"/>
          </a:p>
        </p:txBody>
      </p:sp>
      <p:sp>
        <p:nvSpPr>
          <p:cNvPr id="1048698" name="页脚占位符 4"/>
          <p:cNvSpPr>
            <a:spLocks noGrp="1"/>
          </p:cNvSpPr>
          <p:nvPr>
            <p:ph type="ftr" sz="quarter" idx="11"/>
          </p:nvPr>
        </p:nvSpPr>
        <p:spPr/>
        <p:txBody>
          <a:bodyPr/>
          <a:lstStyle/>
          <a:p>
            <a:pPr lvl="0" fontAlgn="base"/>
            <a:endParaRPr lang="zh-CN" strike="noStrike" noProof="1"/>
          </a:p>
        </p:txBody>
      </p:sp>
      <p:sp>
        <p:nvSpPr>
          <p:cNvPr id="1048699"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405" name="标题 1"/>
          <p:cNvSpPr>
            <a:spLocks noGrp="1"/>
          </p:cNvSpPr>
          <p:nvPr>
            <p:ph type="title"/>
          </p:nvPr>
        </p:nvSpPr>
        <p:spPr/>
        <p:txBody>
          <a:bodyPr/>
          <a:lstStyle/>
          <a:p>
            <a:pPr fontAlgn="base"/>
            <a:r>
              <a:rPr lang="zh-CN" altLang="en-US" strike="noStrike" noProof="1"/>
              <a:t>单击此处编辑母版标题样式</a:t>
            </a:r>
          </a:p>
        </p:txBody>
      </p:sp>
      <p:sp>
        <p:nvSpPr>
          <p:cNvPr id="1049406"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07" name="日期占位符 3"/>
          <p:cNvSpPr>
            <a:spLocks noGrp="1"/>
          </p:cNvSpPr>
          <p:nvPr>
            <p:ph type="dt" sz="half" idx="10"/>
          </p:nvPr>
        </p:nvSpPr>
        <p:spPr/>
        <p:txBody>
          <a:bodyPr/>
          <a:lstStyle/>
          <a:p>
            <a:pPr lvl="0" fontAlgn="base"/>
            <a:endParaRPr lang="zh-CN" altLang="en-US" strike="noStrike" noProof="1"/>
          </a:p>
        </p:txBody>
      </p:sp>
      <p:sp>
        <p:nvSpPr>
          <p:cNvPr id="1049408" name="页脚占位符 4"/>
          <p:cNvSpPr>
            <a:spLocks noGrp="1"/>
          </p:cNvSpPr>
          <p:nvPr>
            <p:ph type="ftr" sz="quarter" idx="11"/>
          </p:nvPr>
        </p:nvSpPr>
        <p:spPr/>
        <p:txBody>
          <a:bodyPr/>
          <a:lstStyle/>
          <a:p>
            <a:pPr lvl="0" fontAlgn="base"/>
            <a:endParaRPr lang="zh-CN" strike="noStrike" noProof="1"/>
          </a:p>
        </p:txBody>
      </p:sp>
      <p:sp>
        <p:nvSpPr>
          <p:cNvPr id="1049409"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438"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a:t>单击此处编辑母版标题样式</a:t>
            </a:r>
            <a:endParaRPr lang="zh-CN" altLang="en-US" strike="noStrike" noProof="1"/>
          </a:p>
        </p:txBody>
      </p:sp>
      <p:sp>
        <p:nvSpPr>
          <p:cNvPr id="1049439"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a:t>单击此处编辑母版文本样式</a:t>
            </a:r>
            <a:endParaRPr lang="zh-CN" altLang="en-US" strike="noStrike" noProof="1"/>
          </a:p>
        </p:txBody>
      </p:sp>
      <p:sp>
        <p:nvSpPr>
          <p:cNvPr id="1049440" name="日期占位符 3"/>
          <p:cNvSpPr>
            <a:spLocks noGrp="1"/>
          </p:cNvSpPr>
          <p:nvPr>
            <p:ph type="dt" sz="half" idx="10"/>
          </p:nvPr>
        </p:nvSpPr>
        <p:spPr/>
        <p:txBody>
          <a:bodyPr/>
          <a:lstStyle/>
          <a:p>
            <a:pPr lvl="0" fontAlgn="base"/>
            <a:endParaRPr lang="zh-CN" altLang="en-US" strike="noStrike" noProof="1"/>
          </a:p>
        </p:txBody>
      </p:sp>
      <p:sp>
        <p:nvSpPr>
          <p:cNvPr id="1049441" name="页脚占位符 4"/>
          <p:cNvSpPr>
            <a:spLocks noGrp="1"/>
          </p:cNvSpPr>
          <p:nvPr>
            <p:ph type="ftr" sz="quarter" idx="11"/>
          </p:nvPr>
        </p:nvSpPr>
        <p:spPr/>
        <p:txBody>
          <a:bodyPr/>
          <a:lstStyle/>
          <a:p>
            <a:pPr lvl="0" fontAlgn="base"/>
            <a:endParaRPr lang="zh-CN" strike="noStrike" noProof="1"/>
          </a:p>
        </p:txBody>
      </p:sp>
      <p:sp>
        <p:nvSpPr>
          <p:cNvPr id="1049442"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447" name="标题 1"/>
          <p:cNvSpPr>
            <a:spLocks noGrp="1"/>
          </p:cNvSpPr>
          <p:nvPr>
            <p:ph type="title"/>
          </p:nvPr>
        </p:nvSpPr>
        <p:spPr/>
        <p:txBody>
          <a:bodyPr/>
          <a:lstStyle/>
          <a:p>
            <a:pPr fontAlgn="base"/>
            <a:r>
              <a:rPr lang="zh-CN" altLang="en-US" strike="noStrike" noProof="1"/>
              <a:t>单击此处编辑母版标题样式</a:t>
            </a:r>
          </a:p>
        </p:txBody>
      </p:sp>
      <p:sp>
        <p:nvSpPr>
          <p:cNvPr id="1049448" name="内容占位符 2"/>
          <p:cNvSpPr>
            <a:spLocks noGrp="1"/>
          </p:cNvSpPr>
          <p:nvPr>
            <p:ph sz="half" idx="1"/>
          </p:nvPr>
        </p:nvSpPr>
        <p:spPr>
          <a:xfrm>
            <a:off x="457201"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49" name="内容占位符 3"/>
          <p:cNvSpPr>
            <a:spLocks noGrp="1"/>
          </p:cNvSpPr>
          <p:nvPr>
            <p:ph sz="half" idx="2"/>
          </p:nvPr>
        </p:nvSpPr>
        <p:spPr>
          <a:xfrm>
            <a:off x="4654303"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50" name="日期占位符 4"/>
          <p:cNvSpPr>
            <a:spLocks noGrp="1"/>
          </p:cNvSpPr>
          <p:nvPr>
            <p:ph type="dt" sz="half" idx="10"/>
          </p:nvPr>
        </p:nvSpPr>
        <p:spPr/>
        <p:txBody>
          <a:bodyPr/>
          <a:lstStyle/>
          <a:p>
            <a:pPr lvl="0" fontAlgn="base"/>
            <a:endParaRPr lang="zh-CN" altLang="en-US" strike="noStrike" noProof="1"/>
          </a:p>
        </p:txBody>
      </p:sp>
      <p:sp>
        <p:nvSpPr>
          <p:cNvPr id="1049451" name="页脚占位符 5"/>
          <p:cNvSpPr>
            <a:spLocks noGrp="1"/>
          </p:cNvSpPr>
          <p:nvPr>
            <p:ph type="ftr" sz="quarter" idx="11"/>
          </p:nvPr>
        </p:nvSpPr>
        <p:spPr/>
        <p:txBody>
          <a:bodyPr/>
          <a:lstStyle/>
          <a:p>
            <a:pPr lvl="0" fontAlgn="base"/>
            <a:endParaRPr lang="zh-CN" strike="noStrike" noProof="1"/>
          </a:p>
        </p:txBody>
      </p:sp>
      <p:sp>
        <p:nvSpPr>
          <p:cNvPr id="1049452"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421" name="标题 1"/>
          <p:cNvSpPr>
            <a:spLocks noGrp="1"/>
          </p:cNvSpPr>
          <p:nvPr>
            <p:ph type="title"/>
          </p:nvPr>
        </p:nvSpPr>
        <p:spPr>
          <a:xfrm>
            <a:off x="629842" y="273892"/>
            <a:ext cx="7886712" cy="994348"/>
          </a:xfrm>
        </p:spPr>
        <p:txBody>
          <a:bodyPr/>
          <a:lstStyle/>
          <a:p>
            <a:pPr fontAlgn="base"/>
            <a:r>
              <a:rPr lang="zh-CN" altLang="en-US" strike="noStrike" noProof="1"/>
              <a:t>单击此处编辑母版标题样式</a:t>
            </a:r>
          </a:p>
        </p:txBody>
      </p:sp>
      <p:sp>
        <p:nvSpPr>
          <p:cNvPr id="1049422"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423" name="内容占位符 3"/>
          <p:cNvSpPr>
            <a:spLocks noGrp="1"/>
          </p:cNvSpPr>
          <p:nvPr>
            <p:ph sz="half" idx="2"/>
          </p:nvPr>
        </p:nvSpPr>
        <p:spPr>
          <a:xfrm>
            <a:off x="890082" y="1999387"/>
            <a:ext cx="3655186"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24"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425" name="内容占位符 5"/>
          <p:cNvSpPr>
            <a:spLocks noGrp="1"/>
          </p:cNvSpPr>
          <p:nvPr>
            <p:ph sz="quarter" idx="4"/>
          </p:nvPr>
        </p:nvSpPr>
        <p:spPr>
          <a:xfrm>
            <a:off x="4692711" y="1999387"/>
            <a:ext cx="3673187"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26" name="日期占位符 6"/>
          <p:cNvSpPr>
            <a:spLocks noGrp="1"/>
          </p:cNvSpPr>
          <p:nvPr>
            <p:ph type="dt" sz="half" idx="10"/>
          </p:nvPr>
        </p:nvSpPr>
        <p:spPr/>
        <p:txBody>
          <a:bodyPr/>
          <a:lstStyle/>
          <a:p>
            <a:pPr lvl="0" fontAlgn="base"/>
            <a:endParaRPr lang="zh-CN" altLang="en-US" strike="noStrike" noProof="1"/>
          </a:p>
        </p:txBody>
      </p:sp>
      <p:sp>
        <p:nvSpPr>
          <p:cNvPr id="1049427" name="页脚占位符 7"/>
          <p:cNvSpPr>
            <a:spLocks noGrp="1"/>
          </p:cNvSpPr>
          <p:nvPr>
            <p:ph type="ftr" sz="quarter" idx="11"/>
          </p:nvPr>
        </p:nvSpPr>
        <p:spPr/>
        <p:txBody>
          <a:bodyPr/>
          <a:lstStyle/>
          <a:p>
            <a:pPr lvl="0" fontAlgn="base"/>
            <a:endParaRPr lang="zh-CN" strike="noStrike" noProof="1"/>
          </a:p>
        </p:txBody>
      </p:sp>
      <p:sp>
        <p:nvSpPr>
          <p:cNvPr id="1049428"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443" name="标题 1"/>
          <p:cNvSpPr>
            <a:spLocks noGrp="1"/>
          </p:cNvSpPr>
          <p:nvPr>
            <p:ph type="title"/>
          </p:nvPr>
        </p:nvSpPr>
        <p:spPr/>
        <p:txBody>
          <a:bodyPr/>
          <a:lstStyle/>
          <a:p>
            <a:pPr fontAlgn="base"/>
            <a:r>
              <a:rPr lang="zh-CN" altLang="en-US" strike="noStrike" noProof="1"/>
              <a:t>单击此处编辑母版标题样式</a:t>
            </a:r>
          </a:p>
        </p:txBody>
      </p:sp>
      <p:sp>
        <p:nvSpPr>
          <p:cNvPr id="1049444" name="日期占位符 2"/>
          <p:cNvSpPr>
            <a:spLocks noGrp="1"/>
          </p:cNvSpPr>
          <p:nvPr>
            <p:ph type="dt" sz="half" idx="10"/>
          </p:nvPr>
        </p:nvSpPr>
        <p:spPr/>
        <p:txBody>
          <a:bodyPr/>
          <a:lstStyle/>
          <a:p>
            <a:pPr lvl="0" fontAlgn="base"/>
            <a:endParaRPr lang="zh-CN" altLang="en-US" strike="noStrike" noProof="1"/>
          </a:p>
        </p:txBody>
      </p:sp>
      <p:sp>
        <p:nvSpPr>
          <p:cNvPr id="1049445" name="页脚占位符 3"/>
          <p:cNvSpPr>
            <a:spLocks noGrp="1"/>
          </p:cNvSpPr>
          <p:nvPr>
            <p:ph type="ftr" sz="quarter" idx="11"/>
          </p:nvPr>
        </p:nvSpPr>
        <p:spPr/>
        <p:txBody>
          <a:bodyPr/>
          <a:lstStyle/>
          <a:p>
            <a:pPr lvl="0" fontAlgn="base"/>
            <a:endParaRPr lang="zh-CN" strike="noStrike" noProof="1"/>
          </a:p>
        </p:txBody>
      </p:sp>
      <p:sp>
        <p:nvSpPr>
          <p:cNvPr id="1049446"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140" name="标题 1"/>
          <p:cNvSpPr>
            <a:spLocks noGrp="1"/>
          </p:cNvSpPr>
          <p:nvPr>
            <p:ph type="title"/>
          </p:nvPr>
        </p:nvSpPr>
        <p:spPr/>
        <p:txBody>
          <a:bodyPr/>
          <a:lstStyle/>
          <a:p>
            <a:pPr fontAlgn="base"/>
            <a:r>
              <a:rPr lang="zh-CN" altLang="en-US" strike="noStrike" noProof="1"/>
              <a:t>单击此处编辑母版标题样式</a:t>
            </a:r>
          </a:p>
        </p:txBody>
      </p:sp>
      <p:sp>
        <p:nvSpPr>
          <p:cNvPr id="1049141" name="内容占位符 2"/>
          <p:cNvSpPr>
            <a:spLocks noGrp="1"/>
          </p:cNvSpPr>
          <p:nvPr>
            <p:ph sz="half" idx="1"/>
          </p:nvPr>
        </p:nvSpPr>
        <p:spPr>
          <a:xfrm>
            <a:off x="457201"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42" name="内容占位符 3"/>
          <p:cNvSpPr>
            <a:spLocks noGrp="1"/>
          </p:cNvSpPr>
          <p:nvPr>
            <p:ph sz="half" idx="2"/>
          </p:nvPr>
        </p:nvSpPr>
        <p:spPr>
          <a:xfrm>
            <a:off x="4654303"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43" name="日期占位符 4"/>
          <p:cNvSpPr>
            <a:spLocks noGrp="1"/>
          </p:cNvSpPr>
          <p:nvPr>
            <p:ph type="dt" sz="half" idx="10"/>
          </p:nvPr>
        </p:nvSpPr>
        <p:spPr/>
        <p:txBody>
          <a:bodyPr/>
          <a:lstStyle/>
          <a:p>
            <a:pPr lvl="0" fontAlgn="base"/>
            <a:endParaRPr lang="zh-CN" altLang="en-US" strike="noStrike" noProof="1"/>
          </a:p>
        </p:txBody>
      </p:sp>
      <p:sp>
        <p:nvSpPr>
          <p:cNvPr id="1049144" name="页脚占位符 5"/>
          <p:cNvSpPr>
            <a:spLocks noGrp="1"/>
          </p:cNvSpPr>
          <p:nvPr>
            <p:ph type="ftr" sz="quarter" idx="11"/>
          </p:nvPr>
        </p:nvSpPr>
        <p:spPr/>
        <p:txBody>
          <a:bodyPr/>
          <a:lstStyle/>
          <a:p>
            <a:pPr lvl="0" fontAlgn="base"/>
            <a:endParaRPr lang="zh-CN" strike="noStrike" noProof="1"/>
          </a:p>
        </p:txBody>
      </p:sp>
      <p:sp>
        <p:nvSpPr>
          <p:cNvPr id="1049145"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429" name="日期占位符 1"/>
          <p:cNvSpPr>
            <a:spLocks noGrp="1"/>
          </p:cNvSpPr>
          <p:nvPr>
            <p:ph type="dt" sz="half" idx="10"/>
          </p:nvPr>
        </p:nvSpPr>
        <p:spPr/>
        <p:txBody>
          <a:bodyPr/>
          <a:lstStyle/>
          <a:p>
            <a:pPr lvl="0" fontAlgn="base"/>
            <a:endParaRPr lang="zh-CN" altLang="en-US" strike="noStrike" noProof="1"/>
          </a:p>
        </p:txBody>
      </p:sp>
      <p:sp>
        <p:nvSpPr>
          <p:cNvPr id="1049430" name="页脚占位符 2"/>
          <p:cNvSpPr>
            <a:spLocks noGrp="1"/>
          </p:cNvSpPr>
          <p:nvPr>
            <p:ph type="ftr" sz="quarter" idx="11"/>
          </p:nvPr>
        </p:nvSpPr>
        <p:spPr/>
        <p:txBody>
          <a:bodyPr/>
          <a:lstStyle/>
          <a:p>
            <a:pPr lvl="0" fontAlgn="base"/>
            <a:endParaRPr lang="zh-CN" strike="noStrike" noProof="1"/>
          </a:p>
        </p:txBody>
      </p:sp>
      <p:sp>
        <p:nvSpPr>
          <p:cNvPr id="1049431"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43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a:t>单击此处编辑母版标题样式</a:t>
            </a:r>
          </a:p>
        </p:txBody>
      </p:sp>
      <p:sp>
        <p:nvSpPr>
          <p:cNvPr id="104943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z="1575"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z="1125" strike="noStrike" noProof="1"/>
              <a:t>第四级</a:t>
            </a:r>
            <a:endParaRPr lang="zh-CN" altLang="en-US" strike="noStrike" noProof="1"/>
          </a:p>
          <a:p>
            <a:pPr lvl="4" fontAlgn="base"/>
            <a:r>
              <a:rPr lang="zh-CN" altLang="en-US" sz="1125" strike="noStrike" noProof="1"/>
              <a:t>第五级</a:t>
            </a:r>
            <a:endParaRPr lang="zh-CN" altLang="en-US" strike="noStrike" noProof="1"/>
          </a:p>
        </p:txBody>
      </p:sp>
      <p:sp>
        <p:nvSpPr>
          <p:cNvPr id="104943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a:t>单击此处编辑母版文本样式</a:t>
            </a:r>
          </a:p>
        </p:txBody>
      </p:sp>
      <p:sp>
        <p:nvSpPr>
          <p:cNvPr id="1049435" name="日期占位符 4"/>
          <p:cNvSpPr>
            <a:spLocks noGrp="1"/>
          </p:cNvSpPr>
          <p:nvPr>
            <p:ph type="dt" sz="half" idx="10"/>
          </p:nvPr>
        </p:nvSpPr>
        <p:spPr/>
        <p:txBody>
          <a:bodyPr/>
          <a:lstStyle/>
          <a:p>
            <a:pPr lvl="0" fontAlgn="base"/>
            <a:endParaRPr lang="zh-CN" altLang="en-US" strike="noStrike" noProof="1"/>
          </a:p>
        </p:txBody>
      </p:sp>
      <p:sp>
        <p:nvSpPr>
          <p:cNvPr id="1049436" name="页脚占位符 5"/>
          <p:cNvSpPr>
            <a:spLocks noGrp="1"/>
          </p:cNvSpPr>
          <p:nvPr>
            <p:ph type="ftr" sz="quarter" idx="11"/>
          </p:nvPr>
        </p:nvSpPr>
        <p:spPr/>
        <p:txBody>
          <a:bodyPr/>
          <a:lstStyle/>
          <a:p>
            <a:pPr lvl="0" fontAlgn="base"/>
            <a:endParaRPr lang="zh-CN" strike="noStrike" noProof="1"/>
          </a:p>
        </p:txBody>
      </p:sp>
      <p:sp>
        <p:nvSpPr>
          <p:cNvPr id="104943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410"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a:t>单击此处编辑母版标题样式</a:t>
            </a:r>
          </a:p>
        </p:txBody>
      </p:sp>
      <p:sp>
        <p:nvSpPr>
          <p:cNvPr id="1049411"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1049412"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a:t>单击此处编辑母版文本样式</a:t>
            </a:r>
            <a:endParaRPr lang="zh-CN" altLang="en-US" strike="noStrike" noProof="1"/>
          </a:p>
        </p:txBody>
      </p:sp>
      <p:sp>
        <p:nvSpPr>
          <p:cNvPr id="1049413" name="日期占位符 4"/>
          <p:cNvSpPr>
            <a:spLocks noGrp="1"/>
          </p:cNvSpPr>
          <p:nvPr>
            <p:ph type="dt" sz="half" idx="10"/>
          </p:nvPr>
        </p:nvSpPr>
        <p:spPr/>
        <p:txBody>
          <a:bodyPr/>
          <a:lstStyle/>
          <a:p>
            <a:pPr lvl="0" fontAlgn="base"/>
            <a:endParaRPr lang="zh-CN" altLang="en-US" strike="noStrike" noProof="1"/>
          </a:p>
        </p:txBody>
      </p:sp>
      <p:sp>
        <p:nvSpPr>
          <p:cNvPr id="1049414" name="页脚占位符 5"/>
          <p:cNvSpPr>
            <a:spLocks noGrp="1"/>
          </p:cNvSpPr>
          <p:nvPr>
            <p:ph type="ftr" sz="quarter" idx="11"/>
          </p:nvPr>
        </p:nvSpPr>
        <p:spPr/>
        <p:txBody>
          <a:bodyPr/>
          <a:lstStyle/>
          <a:p>
            <a:pPr lvl="0" fontAlgn="base"/>
            <a:endParaRPr lang="zh-CN" strike="noStrike" noProof="1"/>
          </a:p>
        </p:txBody>
      </p:sp>
      <p:sp>
        <p:nvSpPr>
          <p:cNvPr id="1049415"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453" name="标题 1"/>
          <p:cNvSpPr>
            <a:spLocks noGrp="1"/>
          </p:cNvSpPr>
          <p:nvPr>
            <p:ph type="title"/>
          </p:nvPr>
        </p:nvSpPr>
        <p:spPr/>
        <p:txBody>
          <a:bodyPr/>
          <a:lstStyle/>
          <a:p>
            <a:pPr fontAlgn="base"/>
            <a:r>
              <a:rPr lang="zh-CN" altLang="en-US" strike="noStrike" noProof="1"/>
              <a:t>单击此处编辑母版标题样式</a:t>
            </a:r>
          </a:p>
        </p:txBody>
      </p:sp>
      <p:sp>
        <p:nvSpPr>
          <p:cNvPr id="1049454"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55" name="日期占位符 3"/>
          <p:cNvSpPr>
            <a:spLocks noGrp="1"/>
          </p:cNvSpPr>
          <p:nvPr>
            <p:ph type="dt" sz="half" idx="10"/>
          </p:nvPr>
        </p:nvSpPr>
        <p:spPr/>
        <p:txBody>
          <a:bodyPr/>
          <a:lstStyle/>
          <a:p>
            <a:pPr lvl="0" fontAlgn="base"/>
            <a:endParaRPr lang="zh-CN" altLang="en-US" strike="noStrike" noProof="1"/>
          </a:p>
        </p:txBody>
      </p:sp>
      <p:sp>
        <p:nvSpPr>
          <p:cNvPr id="1049456" name="页脚占位符 4"/>
          <p:cNvSpPr>
            <a:spLocks noGrp="1"/>
          </p:cNvSpPr>
          <p:nvPr>
            <p:ph type="ftr" sz="quarter" idx="11"/>
          </p:nvPr>
        </p:nvSpPr>
        <p:spPr/>
        <p:txBody>
          <a:bodyPr/>
          <a:lstStyle/>
          <a:p>
            <a:pPr lvl="0" fontAlgn="base"/>
            <a:endParaRPr lang="zh-CN" strike="noStrike" noProof="1"/>
          </a:p>
        </p:txBody>
      </p:sp>
      <p:sp>
        <p:nvSpPr>
          <p:cNvPr id="1049457"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1049416"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a:t>单击此处编辑母版标题样式</a:t>
            </a:r>
          </a:p>
        </p:txBody>
      </p:sp>
      <p:sp>
        <p:nvSpPr>
          <p:cNvPr id="1049417"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418" name="日期占位符 3"/>
          <p:cNvSpPr>
            <a:spLocks noGrp="1"/>
          </p:cNvSpPr>
          <p:nvPr>
            <p:ph type="dt" sz="half" idx="10"/>
          </p:nvPr>
        </p:nvSpPr>
        <p:spPr/>
        <p:txBody>
          <a:bodyPr/>
          <a:lstStyle/>
          <a:p>
            <a:pPr lvl="0" fontAlgn="base"/>
            <a:endParaRPr lang="zh-CN" altLang="en-US" strike="noStrike" noProof="1"/>
          </a:p>
        </p:txBody>
      </p:sp>
      <p:sp>
        <p:nvSpPr>
          <p:cNvPr id="1049419" name="页脚占位符 4"/>
          <p:cNvSpPr>
            <a:spLocks noGrp="1"/>
          </p:cNvSpPr>
          <p:nvPr>
            <p:ph type="ftr" sz="quarter" idx="11"/>
          </p:nvPr>
        </p:nvSpPr>
        <p:spPr/>
        <p:txBody>
          <a:bodyPr/>
          <a:lstStyle/>
          <a:p>
            <a:pPr lvl="0" fontAlgn="base"/>
            <a:endParaRPr lang="zh-CN" strike="noStrike" noProof="1"/>
          </a:p>
        </p:txBody>
      </p:sp>
      <p:sp>
        <p:nvSpPr>
          <p:cNvPr id="1049420"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11"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a:t>单击此处编辑母版标题样式</a:t>
            </a:r>
            <a:endParaRPr lang="zh-CN" altLang="en-US" strike="noStrike" noProof="1"/>
          </a:p>
        </p:txBody>
      </p:sp>
      <p:sp>
        <p:nvSpPr>
          <p:cNvPr id="1048712"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a:t>单击此处编辑母版副标题样式</a:t>
            </a:r>
            <a:endParaRPr lang="zh-CN" altLang="en-US" strike="noStrike" noProof="1"/>
          </a:p>
        </p:txBody>
      </p:sp>
      <p:sp>
        <p:nvSpPr>
          <p:cNvPr id="1048713" name="日期占位符 3"/>
          <p:cNvSpPr>
            <a:spLocks noGrp="1"/>
          </p:cNvSpPr>
          <p:nvPr>
            <p:ph type="dt" sz="half" idx="10"/>
          </p:nvPr>
        </p:nvSpPr>
        <p:spPr/>
        <p:txBody>
          <a:bodyPr/>
          <a:lstStyle/>
          <a:p>
            <a:pPr lvl="0" fontAlgn="base"/>
            <a:endParaRPr lang="zh-CN" altLang="en-US" strike="noStrike" noProof="1"/>
          </a:p>
        </p:txBody>
      </p:sp>
      <p:sp>
        <p:nvSpPr>
          <p:cNvPr id="1048714" name="页脚占位符 4"/>
          <p:cNvSpPr>
            <a:spLocks noGrp="1"/>
          </p:cNvSpPr>
          <p:nvPr>
            <p:ph type="ftr" sz="quarter" idx="11"/>
          </p:nvPr>
        </p:nvSpPr>
        <p:spPr/>
        <p:txBody>
          <a:bodyPr/>
          <a:lstStyle/>
          <a:p>
            <a:pPr lvl="0" fontAlgn="base"/>
            <a:endParaRPr lang="zh-CN" strike="noStrike" noProof="1"/>
          </a:p>
        </p:txBody>
      </p:sp>
      <p:sp>
        <p:nvSpPr>
          <p:cNvPr id="1048715"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394" name="标题 1"/>
          <p:cNvSpPr>
            <a:spLocks noGrp="1"/>
          </p:cNvSpPr>
          <p:nvPr>
            <p:ph type="title"/>
          </p:nvPr>
        </p:nvSpPr>
        <p:spPr/>
        <p:txBody>
          <a:bodyPr/>
          <a:lstStyle/>
          <a:p>
            <a:pPr fontAlgn="base"/>
            <a:r>
              <a:rPr lang="zh-CN" altLang="en-US" strike="noStrike" noProof="1"/>
              <a:t>单击此处编辑母版标题样式</a:t>
            </a:r>
          </a:p>
        </p:txBody>
      </p:sp>
      <p:sp>
        <p:nvSpPr>
          <p:cNvPr id="1049395"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96" name="日期占位符 3"/>
          <p:cNvSpPr>
            <a:spLocks noGrp="1"/>
          </p:cNvSpPr>
          <p:nvPr>
            <p:ph type="dt" sz="half" idx="10"/>
          </p:nvPr>
        </p:nvSpPr>
        <p:spPr/>
        <p:txBody>
          <a:bodyPr/>
          <a:lstStyle/>
          <a:p>
            <a:pPr lvl="0" fontAlgn="base"/>
            <a:endParaRPr lang="zh-CN" altLang="en-US" strike="noStrike" noProof="1"/>
          </a:p>
        </p:txBody>
      </p:sp>
      <p:sp>
        <p:nvSpPr>
          <p:cNvPr id="1049397" name="页脚占位符 4"/>
          <p:cNvSpPr>
            <a:spLocks noGrp="1"/>
          </p:cNvSpPr>
          <p:nvPr>
            <p:ph type="ftr" sz="quarter" idx="11"/>
          </p:nvPr>
        </p:nvSpPr>
        <p:spPr/>
        <p:txBody>
          <a:bodyPr/>
          <a:lstStyle/>
          <a:p>
            <a:pPr lvl="0" fontAlgn="base"/>
            <a:endParaRPr lang="zh-CN" strike="noStrike" noProof="1"/>
          </a:p>
        </p:txBody>
      </p:sp>
      <p:sp>
        <p:nvSpPr>
          <p:cNvPr id="1049398"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389"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a:t>单击此处编辑母版标题样式</a:t>
            </a:r>
            <a:endParaRPr lang="zh-CN" altLang="en-US" strike="noStrike" noProof="1"/>
          </a:p>
        </p:txBody>
      </p:sp>
      <p:sp>
        <p:nvSpPr>
          <p:cNvPr id="1049390"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a:t>单击此处编辑母版文本样式</a:t>
            </a:r>
            <a:endParaRPr lang="zh-CN" altLang="en-US" strike="noStrike" noProof="1"/>
          </a:p>
        </p:txBody>
      </p:sp>
      <p:sp>
        <p:nvSpPr>
          <p:cNvPr id="1049391" name="日期占位符 3"/>
          <p:cNvSpPr>
            <a:spLocks noGrp="1"/>
          </p:cNvSpPr>
          <p:nvPr>
            <p:ph type="dt" sz="half" idx="10"/>
          </p:nvPr>
        </p:nvSpPr>
        <p:spPr/>
        <p:txBody>
          <a:bodyPr/>
          <a:lstStyle/>
          <a:p>
            <a:pPr lvl="0" fontAlgn="base"/>
            <a:endParaRPr lang="zh-CN" altLang="en-US" strike="noStrike" noProof="1"/>
          </a:p>
        </p:txBody>
      </p:sp>
      <p:sp>
        <p:nvSpPr>
          <p:cNvPr id="1049392" name="页脚占位符 4"/>
          <p:cNvSpPr>
            <a:spLocks noGrp="1"/>
          </p:cNvSpPr>
          <p:nvPr>
            <p:ph type="ftr" sz="quarter" idx="11"/>
          </p:nvPr>
        </p:nvSpPr>
        <p:spPr/>
        <p:txBody>
          <a:bodyPr/>
          <a:lstStyle/>
          <a:p>
            <a:pPr lvl="0" fontAlgn="base"/>
            <a:endParaRPr lang="zh-CN" strike="noStrike" noProof="1"/>
          </a:p>
        </p:txBody>
      </p:sp>
      <p:sp>
        <p:nvSpPr>
          <p:cNvPr id="1049393"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358" name="标题 1"/>
          <p:cNvSpPr>
            <a:spLocks noGrp="1"/>
          </p:cNvSpPr>
          <p:nvPr>
            <p:ph type="title"/>
          </p:nvPr>
        </p:nvSpPr>
        <p:spPr/>
        <p:txBody>
          <a:bodyPr/>
          <a:lstStyle/>
          <a:p>
            <a:pPr fontAlgn="base"/>
            <a:r>
              <a:rPr lang="zh-CN" altLang="en-US" strike="noStrike" noProof="1"/>
              <a:t>单击此处编辑母版标题样式</a:t>
            </a:r>
          </a:p>
        </p:txBody>
      </p:sp>
      <p:sp>
        <p:nvSpPr>
          <p:cNvPr id="1049359" name="内容占位符 2"/>
          <p:cNvSpPr>
            <a:spLocks noGrp="1"/>
          </p:cNvSpPr>
          <p:nvPr>
            <p:ph sz="half" idx="1"/>
          </p:nvPr>
        </p:nvSpPr>
        <p:spPr>
          <a:xfrm>
            <a:off x="457201"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60" name="内容占位符 3"/>
          <p:cNvSpPr>
            <a:spLocks noGrp="1"/>
          </p:cNvSpPr>
          <p:nvPr>
            <p:ph sz="half" idx="2"/>
          </p:nvPr>
        </p:nvSpPr>
        <p:spPr>
          <a:xfrm>
            <a:off x="4654303"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61" name="日期占位符 4"/>
          <p:cNvSpPr>
            <a:spLocks noGrp="1"/>
          </p:cNvSpPr>
          <p:nvPr>
            <p:ph type="dt" sz="half" idx="10"/>
          </p:nvPr>
        </p:nvSpPr>
        <p:spPr/>
        <p:txBody>
          <a:bodyPr/>
          <a:lstStyle/>
          <a:p>
            <a:pPr lvl="0" fontAlgn="base"/>
            <a:endParaRPr lang="zh-CN" altLang="en-US" strike="noStrike" noProof="1"/>
          </a:p>
        </p:txBody>
      </p:sp>
      <p:sp>
        <p:nvSpPr>
          <p:cNvPr id="1049362" name="页脚占位符 5"/>
          <p:cNvSpPr>
            <a:spLocks noGrp="1"/>
          </p:cNvSpPr>
          <p:nvPr>
            <p:ph type="ftr" sz="quarter" idx="11"/>
          </p:nvPr>
        </p:nvSpPr>
        <p:spPr/>
        <p:txBody>
          <a:bodyPr/>
          <a:lstStyle/>
          <a:p>
            <a:pPr lvl="0" fontAlgn="base"/>
            <a:endParaRPr lang="zh-CN" strike="noStrike" noProof="1"/>
          </a:p>
        </p:txBody>
      </p:sp>
      <p:sp>
        <p:nvSpPr>
          <p:cNvPr id="1049363"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367" name="标题 1"/>
          <p:cNvSpPr>
            <a:spLocks noGrp="1"/>
          </p:cNvSpPr>
          <p:nvPr>
            <p:ph type="title"/>
          </p:nvPr>
        </p:nvSpPr>
        <p:spPr>
          <a:xfrm>
            <a:off x="629842" y="273892"/>
            <a:ext cx="7886712" cy="994348"/>
          </a:xfrm>
        </p:spPr>
        <p:txBody>
          <a:bodyPr/>
          <a:lstStyle/>
          <a:p>
            <a:pPr fontAlgn="base"/>
            <a:r>
              <a:rPr lang="zh-CN" altLang="en-US" strike="noStrike" noProof="1"/>
              <a:t>单击此处编辑母版标题样式</a:t>
            </a:r>
          </a:p>
        </p:txBody>
      </p:sp>
      <p:sp>
        <p:nvSpPr>
          <p:cNvPr id="1049368"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369" name="内容占位符 3"/>
          <p:cNvSpPr>
            <a:spLocks noGrp="1"/>
          </p:cNvSpPr>
          <p:nvPr>
            <p:ph sz="half" idx="2"/>
          </p:nvPr>
        </p:nvSpPr>
        <p:spPr>
          <a:xfrm>
            <a:off x="890082" y="1999387"/>
            <a:ext cx="3655186"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70"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371" name="内容占位符 5"/>
          <p:cNvSpPr>
            <a:spLocks noGrp="1"/>
          </p:cNvSpPr>
          <p:nvPr>
            <p:ph sz="quarter" idx="4"/>
          </p:nvPr>
        </p:nvSpPr>
        <p:spPr>
          <a:xfrm>
            <a:off x="4692711" y="1999387"/>
            <a:ext cx="3673187"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72" name="日期占位符 6"/>
          <p:cNvSpPr>
            <a:spLocks noGrp="1"/>
          </p:cNvSpPr>
          <p:nvPr>
            <p:ph type="dt" sz="half" idx="10"/>
          </p:nvPr>
        </p:nvSpPr>
        <p:spPr/>
        <p:txBody>
          <a:bodyPr/>
          <a:lstStyle/>
          <a:p>
            <a:pPr lvl="0" fontAlgn="base"/>
            <a:endParaRPr lang="zh-CN" altLang="en-US" strike="noStrike" noProof="1"/>
          </a:p>
        </p:txBody>
      </p:sp>
      <p:sp>
        <p:nvSpPr>
          <p:cNvPr id="1049373" name="页脚占位符 7"/>
          <p:cNvSpPr>
            <a:spLocks noGrp="1"/>
          </p:cNvSpPr>
          <p:nvPr>
            <p:ph type="ftr" sz="quarter" idx="11"/>
          </p:nvPr>
        </p:nvSpPr>
        <p:spPr/>
        <p:txBody>
          <a:bodyPr/>
          <a:lstStyle/>
          <a:p>
            <a:pPr lvl="0" fontAlgn="base"/>
            <a:endParaRPr lang="zh-CN" strike="noStrike" noProof="1"/>
          </a:p>
        </p:txBody>
      </p:sp>
      <p:sp>
        <p:nvSpPr>
          <p:cNvPr id="1049374"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151" name="标题 1"/>
          <p:cNvSpPr>
            <a:spLocks noGrp="1"/>
          </p:cNvSpPr>
          <p:nvPr>
            <p:ph type="title"/>
          </p:nvPr>
        </p:nvSpPr>
        <p:spPr>
          <a:xfrm>
            <a:off x="629842" y="273892"/>
            <a:ext cx="7886712" cy="994348"/>
          </a:xfrm>
        </p:spPr>
        <p:txBody>
          <a:bodyPr/>
          <a:lstStyle/>
          <a:p>
            <a:pPr fontAlgn="base"/>
            <a:r>
              <a:rPr lang="zh-CN" altLang="en-US" strike="noStrike" noProof="1"/>
              <a:t>单击此处编辑母版标题样式</a:t>
            </a:r>
          </a:p>
        </p:txBody>
      </p:sp>
      <p:sp>
        <p:nvSpPr>
          <p:cNvPr id="1049152"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153" name="内容占位符 3"/>
          <p:cNvSpPr>
            <a:spLocks noGrp="1"/>
          </p:cNvSpPr>
          <p:nvPr>
            <p:ph sz="half" idx="2"/>
          </p:nvPr>
        </p:nvSpPr>
        <p:spPr>
          <a:xfrm>
            <a:off x="890082" y="1999387"/>
            <a:ext cx="3655186"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54"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155" name="内容占位符 5"/>
          <p:cNvSpPr>
            <a:spLocks noGrp="1"/>
          </p:cNvSpPr>
          <p:nvPr>
            <p:ph sz="quarter" idx="4"/>
          </p:nvPr>
        </p:nvSpPr>
        <p:spPr>
          <a:xfrm>
            <a:off x="4692711" y="1999387"/>
            <a:ext cx="3673187"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56" name="日期占位符 6"/>
          <p:cNvSpPr>
            <a:spLocks noGrp="1"/>
          </p:cNvSpPr>
          <p:nvPr>
            <p:ph type="dt" sz="half" idx="10"/>
          </p:nvPr>
        </p:nvSpPr>
        <p:spPr/>
        <p:txBody>
          <a:bodyPr/>
          <a:lstStyle/>
          <a:p>
            <a:pPr lvl="0" fontAlgn="base"/>
            <a:endParaRPr lang="zh-CN" altLang="en-US" strike="noStrike" noProof="1"/>
          </a:p>
        </p:txBody>
      </p:sp>
      <p:sp>
        <p:nvSpPr>
          <p:cNvPr id="1049157" name="页脚占位符 7"/>
          <p:cNvSpPr>
            <a:spLocks noGrp="1"/>
          </p:cNvSpPr>
          <p:nvPr>
            <p:ph type="ftr" sz="quarter" idx="11"/>
          </p:nvPr>
        </p:nvSpPr>
        <p:spPr/>
        <p:txBody>
          <a:bodyPr/>
          <a:lstStyle/>
          <a:p>
            <a:pPr lvl="0" fontAlgn="base"/>
            <a:endParaRPr lang="zh-CN" strike="noStrike" noProof="1"/>
          </a:p>
        </p:txBody>
      </p:sp>
      <p:sp>
        <p:nvSpPr>
          <p:cNvPr id="1049158"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380" name="标题 1"/>
          <p:cNvSpPr>
            <a:spLocks noGrp="1"/>
          </p:cNvSpPr>
          <p:nvPr>
            <p:ph type="title"/>
          </p:nvPr>
        </p:nvSpPr>
        <p:spPr/>
        <p:txBody>
          <a:bodyPr/>
          <a:lstStyle/>
          <a:p>
            <a:pPr fontAlgn="base"/>
            <a:r>
              <a:rPr lang="zh-CN" altLang="en-US" strike="noStrike" noProof="1"/>
              <a:t>单击此处编辑母版标题样式</a:t>
            </a:r>
          </a:p>
        </p:txBody>
      </p:sp>
      <p:sp>
        <p:nvSpPr>
          <p:cNvPr id="1049381" name="日期占位符 2"/>
          <p:cNvSpPr>
            <a:spLocks noGrp="1"/>
          </p:cNvSpPr>
          <p:nvPr>
            <p:ph type="dt" sz="half" idx="10"/>
          </p:nvPr>
        </p:nvSpPr>
        <p:spPr/>
        <p:txBody>
          <a:bodyPr/>
          <a:lstStyle/>
          <a:p>
            <a:pPr lvl="0" fontAlgn="base"/>
            <a:endParaRPr lang="zh-CN" altLang="en-US" strike="noStrike" noProof="1"/>
          </a:p>
        </p:txBody>
      </p:sp>
      <p:sp>
        <p:nvSpPr>
          <p:cNvPr id="1049382" name="页脚占位符 3"/>
          <p:cNvSpPr>
            <a:spLocks noGrp="1"/>
          </p:cNvSpPr>
          <p:nvPr>
            <p:ph type="ftr" sz="quarter" idx="11"/>
          </p:nvPr>
        </p:nvSpPr>
        <p:spPr/>
        <p:txBody>
          <a:bodyPr/>
          <a:lstStyle/>
          <a:p>
            <a:pPr lvl="0" fontAlgn="base"/>
            <a:endParaRPr lang="zh-CN" strike="noStrike" noProof="1"/>
          </a:p>
        </p:txBody>
      </p:sp>
      <p:sp>
        <p:nvSpPr>
          <p:cNvPr id="1049383"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364" name="日期占位符 1"/>
          <p:cNvSpPr>
            <a:spLocks noGrp="1"/>
          </p:cNvSpPr>
          <p:nvPr>
            <p:ph type="dt" sz="half" idx="10"/>
          </p:nvPr>
        </p:nvSpPr>
        <p:spPr/>
        <p:txBody>
          <a:bodyPr/>
          <a:lstStyle/>
          <a:p>
            <a:pPr lvl="0" fontAlgn="base"/>
            <a:endParaRPr lang="zh-CN" altLang="en-US" strike="noStrike" noProof="1"/>
          </a:p>
        </p:txBody>
      </p:sp>
      <p:sp>
        <p:nvSpPr>
          <p:cNvPr id="1049365" name="页脚占位符 2"/>
          <p:cNvSpPr>
            <a:spLocks noGrp="1"/>
          </p:cNvSpPr>
          <p:nvPr>
            <p:ph type="ftr" sz="quarter" idx="11"/>
          </p:nvPr>
        </p:nvSpPr>
        <p:spPr/>
        <p:txBody>
          <a:bodyPr/>
          <a:lstStyle/>
          <a:p>
            <a:pPr lvl="0" fontAlgn="base"/>
            <a:endParaRPr lang="zh-CN" strike="noStrike" noProof="1"/>
          </a:p>
        </p:txBody>
      </p:sp>
      <p:sp>
        <p:nvSpPr>
          <p:cNvPr id="1049366"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399"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a:t>单击此处编辑母版标题样式</a:t>
            </a:r>
          </a:p>
        </p:txBody>
      </p:sp>
      <p:sp>
        <p:nvSpPr>
          <p:cNvPr id="1049400"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z="1575"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z="1125" strike="noStrike" noProof="1"/>
              <a:t>第四级</a:t>
            </a:r>
            <a:endParaRPr lang="zh-CN" altLang="en-US" strike="noStrike" noProof="1"/>
          </a:p>
          <a:p>
            <a:pPr lvl="4" fontAlgn="base"/>
            <a:r>
              <a:rPr lang="zh-CN" altLang="en-US" sz="1125" strike="noStrike" noProof="1"/>
              <a:t>第五级</a:t>
            </a:r>
            <a:endParaRPr lang="zh-CN" altLang="en-US" strike="noStrike" noProof="1"/>
          </a:p>
        </p:txBody>
      </p:sp>
      <p:sp>
        <p:nvSpPr>
          <p:cNvPr id="1049401"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a:t>单击此处编辑母版文本样式</a:t>
            </a:r>
          </a:p>
        </p:txBody>
      </p:sp>
      <p:sp>
        <p:nvSpPr>
          <p:cNvPr id="1049402" name="日期占位符 4"/>
          <p:cNvSpPr>
            <a:spLocks noGrp="1"/>
          </p:cNvSpPr>
          <p:nvPr>
            <p:ph type="dt" sz="half" idx="10"/>
          </p:nvPr>
        </p:nvSpPr>
        <p:spPr/>
        <p:txBody>
          <a:bodyPr/>
          <a:lstStyle/>
          <a:p>
            <a:pPr lvl="0" fontAlgn="base"/>
            <a:endParaRPr lang="zh-CN" altLang="en-US" strike="noStrike" noProof="1"/>
          </a:p>
        </p:txBody>
      </p:sp>
      <p:sp>
        <p:nvSpPr>
          <p:cNvPr id="1049403" name="页脚占位符 5"/>
          <p:cNvSpPr>
            <a:spLocks noGrp="1"/>
          </p:cNvSpPr>
          <p:nvPr>
            <p:ph type="ftr" sz="quarter" idx="11"/>
          </p:nvPr>
        </p:nvSpPr>
        <p:spPr/>
        <p:txBody>
          <a:bodyPr/>
          <a:lstStyle/>
          <a:p>
            <a:pPr lvl="0" fontAlgn="base"/>
            <a:endParaRPr lang="zh-CN" strike="noStrike" noProof="1"/>
          </a:p>
        </p:txBody>
      </p:sp>
      <p:sp>
        <p:nvSpPr>
          <p:cNvPr id="1049404"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35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a:t>单击此处编辑母版标题样式</a:t>
            </a:r>
          </a:p>
        </p:txBody>
      </p:sp>
      <p:sp>
        <p:nvSpPr>
          <p:cNvPr id="104935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104935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a:t>单击此处编辑母版文本样式</a:t>
            </a:r>
            <a:endParaRPr lang="zh-CN" altLang="en-US" strike="noStrike" noProof="1"/>
          </a:p>
        </p:txBody>
      </p:sp>
      <p:sp>
        <p:nvSpPr>
          <p:cNvPr id="1049355" name="日期占位符 4"/>
          <p:cNvSpPr>
            <a:spLocks noGrp="1"/>
          </p:cNvSpPr>
          <p:nvPr>
            <p:ph type="dt" sz="half" idx="10"/>
          </p:nvPr>
        </p:nvSpPr>
        <p:spPr/>
        <p:txBody>
          <a:bodyPr/>
          <a:lstStyle/>
          <a:p>
            <a:pPr lvl="0" fontAlgn="base"/>
            <a:endParaRPr lang="zh-CN" altLang="en-US" strike="noStrike" noProof="1"/>
          </a:p>
        </p:txBody>
      </p:sp>
      <p:sp>
        <p:nvSpPr>
          <p:cNvPr id="1049356" name="页脚占位符 5"/>
          <p:cNvSpPr>
            <a:spLocks noGrp="1"/>
          </p:cNvSpPr>
          <p:nvPr>
            <p:ph type="ftr" sz="quarter" idx="11"/>
          </p:nvPr>
        </p:nvSpPr>
        <p:spPr/>
        <p:txBody>
          <a:bodyPr/>
          <a:lstStyle/>
          <a:p>
            <a:pPr lvl="0" fontAlgn="base"/>
            <a:endParaRPr lang="zh-CN" strike="noStrike" noProof="1"/>
          </a:p>
        </p:txBody>
      </p:sp>
      <p:sp>
        <p:nvSpPr>
          <p:cNvPr id="1049357"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375" name="标题 1"/>
          <p:cNvSpPr>
            <a:spLocks noGrp="1"/>
          </p:cNvSpPr>
          <p:nvPr>
            <p:ph type="title"/>
          </p:nvPr>
        </p:nvSpPr>
        <p:spPr/>
        <p:txBody>
          <a:bodyPr/>
          <a:lstStyle/>
          <a:p>
            <a:pPr fontAlgn="base"/>
            <a:r>
              <a:rPr lang="zh-CN" altLang="en-US" strike="noStrike" noProof="1"/>
              <a:t>单击此处编辑母版标题样式</a:t>
            </a:r>
          </a:p>
        </p:txBody>
      </p:sp>
      <p:sp>
        <p:nvSpPr>
          <p:cNvPr id="1049376"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77" name="日期占位符 3"/>
          <p:cNvSpPr>
            <a:spLocks noGrp="1"/>
          </p:cNvSpPr>
          <p:nvPr>
            <p:ph type="dt" sz="half" idx="10"/>
          </p:nvPr>
        </p:nvSpPr>
        <p:spPr/>
        <p:txBody>
          <a:bodyPr/>
          <a:lstStyle/>
          <a:p>
            <a:pPr lvl="0" fontAlgn="base"/>
            <a:endParaRPr lang="zh-CN" altLang="en-US" strike="noStrike" noProof="1"/>
          </a:p>
        </p:txBody>
      </p:sp>
      <p:sp>
        <p:nvSpPr>
          <p:cNvPr id="1049378" name="页脚占位符 4"/>
          <p:cNvSpPr>
            <a:spLocks noGrp="1"/>
          </p:cNvSpPr>
          <p:nvPr>
            <p:ph type="ftr" sz="quarter" idx="11"/>
          </p:nvPr>
        </p:nvSpPr>
        <p:spPr/>
        <p:txBody>
          <a:bodyPr/>
          <a:lstStyle/>
          <a:p>
            <a:pPr lvl="0" fontAlgn="base"/>
            <a:endParaRPr lang="zh-CN" strike="noStrike" noProof="1"/>
          </a:p>
        </p:txBody>
      </p:sp>
      <p:sp>
        <p:nvSpPr>
          <p:cNvPr id="1049379"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1049384"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a:t>单击此处编辑母版标题样式</a:t>
            </a:r>
          </a:p>
        </p:txBody>
      </p:sp>
      <p:sp>
        <p:nvSpPr>
          <p:cNvPr id="1049385"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386" name="日期占位符 3"/>
          <p:cNvSpPr>
            <a:spLocks noGrp="1"/>
          </p:cNvSpPr>
          <p:nvPr>
            <p:ph type="dt" sz="half" idx="10"/>
          </p:nvPr>
        </p:nvSpPr>
        <p:spPr/>
        <p:txBody>
          <a:bodyPr/>
          <a:lstStyle/>
          <a:p>
            <a:pPr lvl="0" fontAlgn="base"/>
            <a:endParaRPr lang="zh-CN" altLang="en-US" strike="noStrike" noProof="1"/>
          </a:p>
        </p:txBody>
      </p:sp>
      <p:sp>
        <p:nvSpPr>
          <p:cNvPr id="1049387" name="页脚占位符 4"/>
          <p:cNvSpPr>
            <a:spLocks noGrp="1"/>
          </p:cNvSpPr>
          <p:nvPr>
            <p:ph type="ftr" sz="quarter" idx="11"/>
          </p:nvPr>
        </p:nvSpPr>
        <p:spPr/>
        <p:txBody>
          <a:bodyPr/>
          <a:lstStyle/>
          <a:p>
            <a:pPr lvl="0" fontAlgn="base"/>
            <a:endParaRPr lang="zh-CN" strike="noStrike" noProof="1"/>
          </a:p>
        </p:txBody>
      </p:sp>
      <p:sp>
        <p:nvSpPr>
          <p:cNvPr id="1049388"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816"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a:t>单击此处编辑母版标题样式</a:t>
            </a:r>
            <a:endParaRPr lang="zh-CN" altLang="en-US" strike="noStrike" noProof="1"/>
          </a:p>
        </p:txBody>
      </p:sp>
      <p:sp>
        <p:nvSpPr>
          <p:cNvPr id="1048817"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a:t>单击此处编辑母版副标题样式</a:t>
            </a:r>
            <a:endParaRPr lang="zh-CN" altLang="en-US" strike="noStrike" noProof="1"/>
          </a:p>
        </p:txBody>
      </p:sp>
      <p:sp>
        <p:nvSpPr>
          <p:cNvPr id="1048818" name="日期占位符 3"/>
          <p:cNvSpPr>
            <a:spLocks noGrp="1"/>
          </p:cNvSpPr>
          <p:nvPr>
            <p:ph type="dt" sz="half" idx="10"/>
          </p:nvPr>
        </p:nvSpPr>
        <p:spPr/>
        <p:txBody>
          <a:bodyPr/>
          <a:lstStyle/>
          <a:p>
            <a:pPr lvl="0" fontAlgn="base"/>
            <a:endParaRPr lang="zh-CN" altLang="en-US" strike="noStrike" noProof="1"/>
          </a:p>
        </p:txBody>
      </p:sp>
      <p:sp>
        <p:nvSpPr>
          <p:cNvPr id="1048819" name="页脚占位符 4"/>
          <p:cNvSpPr>
            <a:spLocks noGrp="1"/>
          </p:cNvSpPr>
          <p:nvPr>
            <p:ph type="ftr" sz="quarter" idx="11"/>
          </p:nvPr>
        </p:nvSpPr>
        <p:spPr/>
        <p:txBody>
          <a:bodyPr/>
          <a:lstStyle/>
          <a:p>
            <a:pPr lvl="0" fontAlgn="base"/>
            <a:endParaRPr lang="zh-CN" strike="noStrike" noProof="1"/>
          </a:p>
        </p:txBody>
      </p:sp>
      <p:sp>
        <p:nvSpPr>
          <p:cNvPr id="1048820"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199" name="标题 1"/>
          <p:cNvSpPr>
            <a:spLocks noGrp="1"/>
          </p:cNvSpPr>
          <p:nvPr>
            <p:ph type="title"/>
          </p:nvPr>
        </p:nvSpPr>
        <p:spPr/>
        <p:txBody>
          <a:bodyPr/>
          <a:lstStyle/>
          <a:p>
            <a:pPr fontAlgn="base"/>
            <a:r>
              <a:rPr lang="zh-CN" altLang="en-US" strike="noStrike" noProof="1"/>
              <a:t>单击此处编辑母版标题样式</a:t>
            </a:r>
          </a:p>
        </p:txBody>
      </p:sp>
      <p:sp>
        <p:nvSpPr>
          <p:cNvPr id="1049200"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01" name="日期占位符 3"/>
          <p:cNvSpPr>
            <a:spLocks noGrp="1"/>
          </p:cNvSpPr>
          <p:nvPr>
            <p:ph type="dt" sz="half" idx="10"/>
          </p:nvPr>
        </p:nvSpPr>
        <p:spPr/>
        <p:txBody>
          <a:bodyPr/>
          <a:lstStyle/>
          <a:p>
            <a:pPr lvl="0" fontAlgn="base"/>
            <a:endParaRPr lang="zh-CN" altLang="en-US" strike="noStrike" noProof="1"/>
          </a:p>
        </p:txBody>
      </p:sp>
      <p:sp>
        <p:nvSpPr>
          <p:cNvPr id="1049202" name="页脚占位符 4"/>
          <p:cNvSpPr>
            <a:spLocks noGrp="1"/>
          </p:cNvSpPr>
          <p:nvPr>
            <p:ph type="ftr" sz="quarter" idx="11"/>
          </p:nvPr>
        </p:nvSpPr>
        <p:spPr/>
        <p:txBody>
          <a:bodyPr/>
          <a:lstStyle/>
          <a:p>
            <a:pPr lvl="0" fontAlgn="base"/>
            <a:endParaRPr lang="zh-CN" strike="noStrike" noProof="1"/>
          </a:p>
        </p:txBody>
      </p:sp>
      <p:sp>
        <p:nvSpPr>
          <p:cNvPr id="1049203"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33"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a:t>单击此处编辑母版标题样式</a:t>
            </a:r>
            <a:endParaRPr lang="zh-CN" altLang="en-US" strike="noStrike" noProof="1"/>
          </a:p>
        </p:txBody>
      </p:sp>
      <p:sp>
        <p:nvSpPr>
          <p:cNvPr id="1049234"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a:t>单击此处编辑母版文本样式</a:t>
            </a:r>
            <a:endParaRPr lang="zh-CN" altLang="en-US" strike="noStrike" noProof="1"/>
          </a:p>
        </p:txBody>
      </p:sp>
      <p:sp>
        <p:nvSpPr>
          <p:cNvPr id="1049235" name="日期占位符 3"/>
          <p:cNvSpPr>
            <a:spLocks noGrp="1"/>
          </p:cNvSpPr>
          <p:nvPr>
            <p:ph type="dt" sz="half" idx="10"/>
          </p:nvPr>
        </p:nvSpPr>
        <p:spPr/>
        <p:txBody>
          <a:bodyPr/>
          <a:lstStyle/>
          <a:p>
            <a:pPr lvl="0" fontAlgn="base"/>
            <a:endParaRPr lang="zh-CN" altLang="en-US" strike="noStrike" noProof="1"/>
          </a:p>
        </p:txBody>
      </p:sp>
      <p:sp>
        <p:nvSpPr>
          <p:cNvPr id="1049236" name="页脚占位符 4"/>
          <p:cNvSpPr>
            <a:spLocks noGrp="1"/>
          </p:cNvSpPr>
          <p:nvPr>
            <p:ph type="ftr" sz="quarter" idx="11"/>
          </p:nvPr>
        </p:nvSpPr>
        <p:spPr/>
        <p:txBody>
          <a:bodyPr/>
          <a:lstStyle/>
          <a:p>
            <a:pPr lvl="0" fontAlgn="base"/>
            <a:endParaRPr lang="zh-CN" strike="noStrike" noProof="1"/>
          </a:p>
        </p:txBody>
      </p:sp>
      <p:sp>
        <p:nvSpPr>
          <p:cNvPr id="1049237"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193" name="标题 1"/>
          <p:cNvSpPr>
            <a:spLocks noGrp="1"/>
          </p:cNvSpPr>
          <p:nvPr>
            <p:ph type="title"/>
          </p:nvPr>
        </p:nvSpPr>
        <p:spPr/>
        <p:txBody>
          <a:bodyPr/>
          <a:lstStyle/>
          <a:p>
            <a:pPr fontAlgn="base"/>
            <a:r>
              <a:rPr lang="zh-CN" altLang="en-US" strike="noStrike" noProof="1"/>
              <a:t>单击此处编辑母版标题样式</a:t>
            </a:r>
          </a:p>
        </p:txBody>
      </p:sp>
      <p:sp>
        <p:nvSpPr>
          <p:cNvPr id="1049194" name="内容占位符 2"/>
          <p:cNvSpPr>
            <a:spLocks noGrp="1"/>
          </p:cNvSpPr>
          <p:nvPr>
            <p:ph sz="half" idx="1"/>
          </p:nvPr>
        </p:nvSpPr>
        <p:spPr>
          <a:xfrm>
            <a:off x="457201"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95" name="内容占位符 3"/>
          <p:cNvSpPr>
            <a:spLocks noGrp="1"/>
          </p:cNvSpPr>
          <p:nvPr>
            <p:ph sz="half" idx="2"/>
          </p:nvPr>
        </p:nvSpPr>
        <p:spPr>
          <a:xfrm>
            <a:off x="4654303" y="1200362"/>
            <a:ext cx="4032510" cy="3395071"/>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196" name="日期占位符 4"/>
          <p:cNvSpPr>
            <a:spLocks noGrp="1"/>
          </p:cNvSpPr>
          <p:nvPr>
            <p:ph type="dt" sz="half" idx="10"/>
          </p:nvPr>
        </p:nvSpPr>
        <p:spPr/>
        <p:txBody>
          <a:bodyPr/>
          <a:lstStyle/>
          <a:p>
            <a:pPr lvl="0" fontAlgn="base"/>
            <a:endParaRPr lang="zh-CN" altLang="en-US" strike="noStrike" noProof="1"/>
          </a:p>
        </p:txBody>
      </p:sp>
      <p:sp>
        <p:nvSpPr>
          <p:cNvPr id="1049197" name="页脚占位符 5"/>
          <p:cNvSpPr>
            <a:spLocks noGrp="1"/>
          </p:cNvSpPr>
          <p:nvPr>
            <p:ph type="ftr" sz="quarter" idx="11"/>
          </p:nvPr>
        </p:nvSpPr>
        <p:spPr/>
        <p:txBody>
          <a:bodyPr/>
          <a:lstStyle/>
          <a:p>
            <a:pPr lvl="0" fontAlgn="base"/>
            <a:endParaRPr lang="zh-CN" strike="noStrike" noProof="1"/>
          </a:p>
        </p:txBody>
      </p:sp>
      <p:sp>
        <p:nvSpPr>
          <p:cNvPr id="1049198"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159" name="标题 1"/>
          <p:cNvSpPr>
            <a:spLocks noGrp="1"/>
          </p:cNvSpPr>
          <p:nvPr>
            <p:ph type="title"/>
          </p:nvPr>
        </p:nvSpPr>
        <p:spPr/>
        <p:txBody>
          <a:bodyPr/>
          <a:lstStyle/>
          <a:p>
            <a:pPr fontAlgn="base"/>
            <a:r>
              <a:rPr lang="zh-CN" altLang="en-US" strike="noStrike" noProof="1"/>
              <a:t>单击此处编辑母版标题样式</a:t>
            </a:r>
          </a:p>
        </p:txBody>
      </p:sp>
      <p:sp>
        <p:nvSpPr>
          <p:cNvPr id="1049160" name="日期占位符 2"/>
          <p:cNvSpPr>
            <a:spLocks noGrp="1"/>
          </p:cNvSpPr>
          <p:nvPr>
            <p:ph type="dt" sz="half" idx="10"/>
          </p:nvPr>
        </p:nvSpPr>
        <p:spPr/>
        <p:txBody>
          <a:bodyPr/>
          <a:lstStyle/>
          <a:p>
            <a:pPr lvl="0" fontAlgn="base"/>
            <a:endParaRPr lang="zh-CN" altLang="en-US" strike="noStrike" noProof="1"/>
          </a:p>
        </p:txBody>
      </p:sp>
      <p:sp>
        <p:nvSpPr>
          <p:cNvPr id="1049161" name="页脚占位符 3"/>
          <p:cNvSpPr>
            <a:spLocks noGrp="1"/>
          </p:cNvSpPr>
          <p:nvPr>
            <p:ph type="ftr" sz="quarter" idx="11"/>
          </p:nvPr>
        </p:nvSpPr>
        <p:spPr/>
        <p:txBody>
          <a:bodyPr/>
          <a:lstStyle/>
          <a:p>
            <a:pPr lvl="0" fontAlgn="base"/>
            <a:endParaRPr lang="zh-CN" strike="noStrike" noProof="1"/>
          </a:p>
        </p:txBody>
      </p:sp>
      <p:sp>
        <p:nvSpPr>
          <p:cNvPr id="1049162"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38" name="标题 1"/>
          <p:cNvSpPr>
            <a:spLocks noGrp="1"/>
          </p:cNvSpPr>
          <p:nvPr>
            <p:ph type="title"/>
          </p:nvPr>
        </p:nvSpPr>
        <p:spPr>
          <a:xfrm>
            <a:off x="629842" y="273892"/>
            <a:ext cx="7886712" cy="994348"/>
          </a:xfrm>
        </p:spPr>
        <p:txBody>
          <a:bodyPr/>
          <a:lstStyle/>
          <a:p>
            <a:pPr fontAlgn="base"/>
            <a:r>
              <a:rPr lang="zh-CN" altLang="en-US" strike="noStrike" noProof="1"/>
              <a:t>单击此处编辑母版标题样式</a:t>
            </a:r>
          </a:p>
        </p:txBody>
      </p:sp>
      <p:sp>
        <p:nvSpPr>
          <p:cNvPr id="1049239"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240" name="内容占位符 3"/>
          <p:cNvSpPr>
            <a:spLocks noGrp="1"/>
          </p:cNvSpPr>
          <p:nvPr>
            <p:ph sz="half" idx="2"/>
          </p:nvPr>
        </p:nvSpPr>
        <p:spPr>
          <a:xfrm>
            <a:off x="890082" y="1999387"/>
            <a:ext cx="3655186"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41"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a:t>单击此处编辑母版文本样式</a:t>
            </a:r>
            <a:endParaRPr lang="zh-CN" altLang="en-US" strike="noStrike" noProof="1"/>
          </a:p>
        </p:txBody>
      </p:sp>
      <p:sp>
        <p:nvSpPr>
          <p:cNvPr id="1049242" name="内容占位符 5"/>
          <p:cNvSpPr>
            <a:spLocks noGrp="1"/>
          </p:cNvSpPr>
          <p:nvPr>
            <p:ph sz="quarter" idx="4"/>
          </p:nvPr>
        </p:nvSpPr>
        <p:spPr>
          <a:xfrm>
            <a:off x="4692711" y="1999387"/>
            <a:ext cx="3673187" cy="264368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43" name="日期占位符 6"/>
          <p:cNvSpPr>
            <a:spLocks noGrp="1"/>
          </p:cNvSpPr>
          <p:nvPr>
            <p:ph type="dt" sz="half" idx="10"/>
          </p:nvPr>
        </p:nvSpPr>
        <p:spPr/>
        <p:txBody>
          <a:bodyPr/>
          <a:lstStyle/>
          <a:p>
            <a:pPr lvl="0" fontAlgn="base"/>
            <a:endParaRPr lang="zh-CN" altLang="en-US" strike="noStrike" noProof="1"/>
          </a:p>
        </p:txBody>
      </p:sp>
      <p:sp>
        <p:nvSpPr>
          <p:cNvPr id="1049244" name="页脚占位符 7"/>
          <p:cNvSpPr>
            <a:spLocks noGrp="1"/>
          </p:cNvSpPr>
          <p:nvPr>
            <p:ph type="ftr" sz="quarter" idx="11"/>
          </p:nvPr>
        </p:nvSpPr>
        <p:spPr/>
        <p:txBody>
          <a:bodyPr/>
          <a:lstStyle/>
          <a:p>
            <a:pPr lvl="0" fontAlgn="base"/>
            <a:endParaRPr lang="zh-CN" strike="noStrike" noProof="1"/>
          </a:p>
        </p:txBody>
      </p:sp>
      <p:sp>
        <p:nvSpPr>
          <p:cNvPr id="1049245" name="灯片编号占位符 8"/>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229" name="标题 1"/>
          <p:cNvSpPr>
            <a:spLocks noGrp="1"/>
          </p:cNvSpPr>
          <p:nvPr>
            <p:ph type="title"/>
          </p:nvPr>
        </p:nvSpPr>
        <p:spPr/>
        <p:txBody>
          <a:bodyPr/>
          <a:lstStyle/>
          <a:p>
            <a:pPr fontAlgn="base"/>
            <a:r>
              <a:rPr lang="zh-CN" altLang="en-US" strike="noStrike" noProof="1"/>
              <a:t>单击此处编辑母版标题样式</a:t>
            </a:r>
          </a:p>
        </p:txBody>
      </p:sp>
      <p:sp>
        <p:nvSpPr>
          <p:cNvPr id="1049230" name="日期占位符 2"/>
          <p:cNvSpPr>
            <a:spLocks noGrp="1"/>
          </p:cNvSpPr>
          <p:nvPr>
            <p:ph type="dt" sz="half" idx="10"/>
          </p:nvPr>
        </p:nvSpPr>
        <p:spPr/>
        <p:txBody>
          <a:bodyPr/>
          <a:lstStyle/>
          <a:p>
            <a:pPr lvl="0" fontAlgn="base"/>
            <a:endParaRPr lang="zh-CN" altLang="en-US" strike="noStrike" noProof="1"/>
          </a:p>
        </p:txBody>
      </p:sp>
      <p:sp>
        <p:nvSpPr>
          <p:cNvPr id="1049231" name="页脚占位符 3"/>
          <p:cNvSpPr>
            <a:spLocks noGrp="1"/>
          </p:cNvSpPr>
          <p:nvPr>
            <p:ph type="ftr" sz="quarter" idx="11"/>
          </p:nvPr>
        </p:nvSpPr>
        <p:spPr/>
        <p:txBody>
          <a:bodyPr/>
          <a:lstStyle/>
          <a:p>
            <a:pPr lvl="0" fontAlgn="base"/>
            <a:endParaRPr lang="zh-CN" strike="noStrike" noProof="1"/>
          </a:p>
        </p:txBody>
      </p:sp>
      <p:sp>
        <p:nvSpPr>
          <p:cNvPr id="1049232" name="灯片编号占位符 4"/>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15" name="日期占位符 1"/>
          <p:cNvSpPr>
            <a:spLocks noGrp="1"/>
          </p:cNvSpPr>
          <p:nvPr>
            <p:ph type="dt" sz="half" idx="10"/>
          </p:nvPr>
        </p:nvSpPr>
        <p:spPr/>
        <p:txBody>
          <a:bodyPr/>
          <a:lstStyle/>
          <a:p>
            <a:pPr lvl="0" fontAlgn="base"/>
            <a:endParaRPr lang="zh-CN" altLang="en-US" strike="noStrike" noProof="1"/>
          </a:p>
        </p:txBody>
      </p:sp>
      <p:sp>
        <p:nvSpPr>
          <p:cNvPr id="1049216" name="页脚占位符 2"/>
          <p:cNvSpPr>
            <a:spLocks noGrp="1"/>
          </p:cNvSpPr>
          <p:nvPr>
            <p:ph type="ftr" sz="quarter" idx="11"/>
          </p:nvPr>
        </p:nvSpPr>
        <p:spPr/>
        <p:txBody>
          <a:bodyPr/>
          <a:lstStyle/>
          <a:p>
            <a:pPr lvl="0" fontAlgn="base"/>
            <a:endParaRPr lang="zh-CN" strike="noStrike" noProof="1"/>
          </a:p>
        </p:txBody>
      </p:sp>
      <p:sp>
        <p:nvSpPr>
          <p:cNvPr id="1049217"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23"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a:t>单击此处编辑母版标题样式</a:t>
            </a:r>
          </a:p>
        </p:txBody>
      </p:sp>
      <p:sp>
        <p:nvSpPr>
          <p:cNvPr id="1049224"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z="1575"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z="1125" strike="noStrike" noProof="1"/>
              <a:t>第四级</a:t>
            </a:r>
            <a:endParaRPr lang="zh-CN" altLang="en-US" strike="noStrike" noProof="1"/>
          </a:p>
          <a:p>
            <a:pPr lvl="4" fontAlgn="base"/>
            <a:r>
              <a:rPr lang="zh-CN" altLang="en-US" sz="1125" strike="noStrike" noProof="1"/>
              <a:t>第五级</a:t>
            </a:r>
            <a:endParaRPr lang="zh-CN" altLang="en-US" strike="noStrike" noProof="1"/>
          </a:p>
        </p:txBody>
      </p:sp>
      <p:sp>
        <p:nvSpPr>
          <p:cNvPr id="1049225"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a:t>单击此处编辑母版文本样式</a:t>
            </a:r>
          </a:p>
        </p:txBody>
      </p:sp>
      <p:sp>
        <p:nvSpPr>
          <p:cNvPr id="1049226" name="日期占位符 4"/>
          <p:cNvSpPr>
            <a:spLocks noGrp="1"/>
          </p:cNvSpPr>
          <p:nvPr>
            <p:ph type="dt" sz="half" idx="10"/>
          </p:nvPr>
        </p:nvSpPr>
        <p:spPr/>
        <p:txBody>
          <a:bodyPr/>
          <a:lstStyle/>
          <a:p>
            <a:pPr lvl="0" fontAlgn="base"/>
            <a:endParaRPr lang="zh-CN" altLang="en-US" strike="noStrike" noProof="1"/>
          </a:p>
        </p:txBody>
      </p:sp>
      <p:sp>
        <p:nvSpPr>
          <p:cNvPr id="1049227" name="页脚占位符 5"/>
          <p:cNvSpPr>
            <a:spLocks noGrp="1"/>
          </p:cNvSpPr>
          <p:nvPr>
            <p:ph type="ftr" sz="quarter" idx="11"/>
          </p:nvPr>
        </p:nvSpPr>
        <p:spPr/>
        <p:txBody>
          <a:bodyPr/>
          <a:lstStyle/>
          <a:p>
            <a:pPr lvl="0" fontAlgn="base"/>
            <a:endParaRPr lang="zh-CN" strike="noStrike" noProof="1"/>
          </a:p>
        </p:txBody>
      </p:sp>
      <p:sp>
        <p:nvSpPr>
          <p:cNvPr id="1049228"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09"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a:t>单击此处编辑母版标题样式</a:t>
            </a:r>
          </a:p>
        </p:txBody>
      </p:sp>
      <p:sp>
        <p:nvSpPr>
          <p:cNvPr id="1049210"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1049211"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a:t>单击此处编辑母版文本样式</a:t>
            </a:r>
            <a:endParaRPr lang="zh-CN" altLang="en-US" strike="noStrike" noProof="1"/>
          </a:p>
        </p:txBody>
      </p:sp>
      <p:sp>
        <p:nvSpPr>
          <p:cNvPr id="1049212" name="日期占位符 4"/>
          <p:cNvSpPr>
            <a:spLocks noGrp="1"/>
          </p:cNvSpPr>
          <p:nvPr>
            <p:ph type="dt" sz="half" idx="10"/>
          </p:nvPr>
        </p:nvSpPr>
        <p:spPr/>
        <p:txBody>
          <a:bodyPr/>
          <a:lstStyle/>
          <a:p>
            <a:pPr lvl="0" fontAlgn="base"/>
            <a:endParaRPr lang="zh-CN" altLang="en-US" strike="noStrike" noProof="1"/>
          </a:p>
        </p:txBody>
      </p:sp>
      <p:sp>
        <p:nvSpPr>
          <p:cNvPr id="1049213" name="页脚占位符 5"/>
          <p:cNvSpPr>
            <a:spLocks noGrp="1"/>
          </p:cNvSpPr>
          <p:nvPr>
            <p:ph type="ftr" sz="quarter" idx="11"/>
          </p:nvPr>
        </p:nvSpPr>
        <p:spPr/>
        <p:txBody>
          <a:bodyPr/>
          <a:lstStyle/>
          <a:p>
            <a:pPr lvl="0" fontAlgn="base"/>
            <a:endParaRPr lang="zh-CN" strike="noStrike" noProof="1"/>
          </a:p>
        </p:txBody>
      </p:sp>
      <p:sp>
        <p:nvSpPr>
          <p:cNvPr id="1049214"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04" name="标题 1"/>
          <p:cNvSpPr>
            <a:spLocks noGrp="1"/>
          </p:cNvSpPr>
          <p:nvPr>
            <p:ph type="title"/>
          </p:nvPr>
        </p:nvSpPr>
        <p:spPr/>
        <p:txBody>
          <a:bodyPr/>
          <a:lstStyle/>
          <a:p>
            <a:pPr fontAlgn="base"/>
            <a:r>
              <a:rPr lang="zh-CN" altLang="en-US" strike="noStrike" noProof="1"/>
              <a:t>单击此处编辑母版标题样式</a:t>
            </a:r>
          </a:p>
        </p:txBody>
      </p:sp>
      <p:sp>
        <p:nvSpPr>
          <p:cNvPr id="1049205"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06" name="日期占位符 3"/>
          <p:cNvSpPr>
            <a:spLocks noGrp="1"/>
          </p:cNvSpPr>
          <p:nvPr>
            <p:ph type="dt" sz="half" idx="10"/>
          </p:nvPr>
        </p:nvSpPr>
        <p:spPr/>
        <p:txBody>
          <a:bodyPr/>
          <a:lstStyle/>
          <a:p>
            <a:pPr lvl="0" fontAlgn="base"/>
            <a:endParaRPr lang="zh-CN" altLang="en-US" strike="noStrike" noProof="1"/>
          </a:p>
        </p:txBody>
      </p:sp>
      <p:sp>
        <p:nvSpPr>
          <p:cNvPr id="1049207" name="页脚占位符 4"/>
          <p:cNvSpPr>
            <a:spLocks noGrp="1"/>
          </p:cNvSpPr>
          <p:nvPr>
            <p:ph type="ftr" sz="quarter" idx="11"/>
          </p:nvPr>
        </p:nvSpPr>
        <p:spPr/>
        <p:txBody>
          <a:bodyPr/>
          <a:lstStyle/>
          <a:p>
            <a:pPr lvl="0" fontAlgn="base"/>
            <a:endParaRPr lang="zh-CN" strike="noStrike" noProof="1"/>
          </a:p>
        </p:txBody>
      </p:sp>
      <p:sp>
        <p:nvSpPr>
          <p:cNvPr id="1049208"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1049218"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a:t>单击此处编辑母版标题样式</a:t>
            </a:r>
          </a:p>
        </p:txBody>
      </p:sp>
      <p:sp>
        <p:nvSpPr>
          <p:cNvPr id="1049219"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49220" name="日期占位符 3"/>
          <p:cNvSpPr>
            <a:spLocks noGrp="1"/>
          </p:cNvSpPr>
          <p:nvPr>
            <p:ph type="dt" sz="half" idx="10"/>
          </p:nvPr>
        </p:nvSpPr>
        <p:spPr/>
        <p:txBody>
          <a:bodyPr/>
          <a:lstStyle/>
          <a:p>
            <a:pPr lvl="0" fontAlgn="base"/>
            <a:endParaRPr lang="zh-CN" altLang="en-US" strike="noStrike" noProof="1"/>
          </a:p>
        </p:txBody>
      </p:sp>
      <p:sp>
        <p:nvSpPr>
          <p:cNvPr id="1049221" name="页脚占位符 4"/>
          <p:cNvSpPr>
            <a:spLocks noGrp="1"/>
          </p:cNvSpPr>
          <p:nvPr>
            <p:ph type="ftr" sz="quarter" idx="11"/>
          </p:nvPr>
        </p:nvSpPr>
        <p:spPr/>
        <p:txBody>
          <a:bodyPr/>
          <a:lstStyle/>
          <a:p>
            <a:pPr lvl="0" fontAlgn="base"/>
            <a:endParaRPr lang="zh-CN" strike="noStrike" noProof="1"/>
          </a:p>
        </p:txBody>
      </p:sp>
      <p:sp>
        <p:nvSpPr>
          <p:cNvPr id="1049222" name="灯片编号占位符 5"/>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168" name="日期占位符 1"/>
          <p:cNvSpPr>
            <a:spLocks noGrp="1"/>
          </p:cNvSpPr>
          <p:nvPr>
            <p:ph type="dt" sz="half" idx="10"/>
          </p:nvPr>
        </p:nvSpPr>
        <p:spPr/>
        <p:txBody>
          <a:bodyPr/>
          <a:lstStyle/>
          <a:p>
            <a:pPr lvl="0" fontAlgn="base"/>
            <a:endParaRPr lang="zh-CN" altLang="en-US" strike="noStrike" noProof="1"/>
          </a:p>
        </p:txBody>
      </p:sp>
      <p:sp>
        <p:nvSpPr>
          <p:cNvPr id="1049169" name="页脚占位符 2"/>
          <p:cNvSpPr>
            <a:spLocks noGrp="1"/>
          </p:cNvSpPr>
          <p:nvPr>
            <p:ph type="ftr" sz="quarter" idx="11"/>
          </p:nvPr>
        </p:nvSpPr>
        <p:spPr/>
        <p:txBody>
          <a:bodyPr/>
          <a:lstStyle/>
          <a:p>
            <a:pPr lvl="0" fontAlgn="base"/>
            <a:endParaRPr lang="zh-CN" strike="noStrike" noProof="1"/>
          </a:p>
        </p:txBody>
      </p:sp>
      <p:sp>
        <p:nvSpPr>
          <p:cNvPr id="1049170" name="灯片编号占位符 3"/>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187"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a:t>单击此处编辑母版标题样式</a:t>
            </a:r>
          </a:p>
        </p:txBody>
      </p:sp>
      <p:sp>
        <p:nvSpPr>
          <p:cNvPr id="1049188"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p>
          <a:p>
            <a:pPr lvl="1" fontAlgn="base"/>
            <a:r>
              <a:rPr lang="zh-CN" altLang="en-US" sz="1575"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z="1125" strike="noStrike" noProof="1"/>
              <a:t>第四级</a:t>
            </a:r>
            <a:endParaRPr lang="zh-CN" altLang="en-US" strike="noStrike" noProof="1"/>
          </a:p>
          <a:p>
            <a:pPr lvl="4" fontAlgn="base"/>
            <a:r>
              <a:rPr lang="zh-CN" altLang="en-US" sz="1125" strike="noStrike" noProof="1"/>
              <a:t>第五级</a:t>
            </a:r>
            <a:endParaRPr lang="zh-CN" altLang="en-US" strike="noStrike" noProof="1"/>
          </a:p>
        </p:txBody>
      </p:sp>
      <p:sp>
        <p:nvSpPr>
          <p:cNvPr id="1049189"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a:t>单击此处编辑母版文本样式</a:t>
            </a:r>
          </a:p>
        </p:txBody>
      </p:sp>
      <p:sp>
        <p:nvSpPr>
          <p:cNvPr id="1049190" name="日期占位符 4"/>
          <p:cNvSpPr>
            <a:spLocks noGrp="1"/>
          </p:cNvSpPr>
          <p:nvPr>
            <p:ph type="dt" sz="half" idx="10"/>
          </p:nvPr>
        </p:nvSpPr>
        <p:spPr/>
        <p:txBody>
          <a:bodyPr/>
          <a:lstStyle/>
          <a:p>
            <a:pPr lvl="0" fontAlgn="base"/>
            <a:endParaRPr lang="zh-CN" altLang="en-US" strike="noStrike" noProof="1"/>
          </a:p>
        </p:txBody>
      </p:sp>
      <p:sp>
        <p:nvSpPr>
          <p:cNvPr id="1049191" name="页脚占位符 5"/>
          <p:cNvSpPr>
            <a:spLocks noGrp="1"/>
          </p:cNvSpPr>
          <p:nvPr>
            <p:ph type="ftr" sz="quarter" idx="11"/>
          </p:nvPr>
        </p:nvSpPr>
        <p:spPr/>
        <p:txBody>
          <a:bodyPr/>
          <a:lstStyle/>
          <a:p>
            <a:pPr lvl="0" fontAlgn="base"/>
            <a:endParaRPr lang="zh-CN" strike="noStrike" noProof="1"/>
          </a:p>
        </p:txBody>
      </p:sp>
      <p:sp>
        <p:nvSpPr>
          <p:cNvPr id="1049192"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171"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a:t>单击此处编辑母版标题样式</a:t>
            </a:r>
          </a:p>
        </p:txBody>
      </p:sp>
      <p:sp>
        <p:nvSpPr>
          <p:cNvPr id="1049172"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1049173"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a:t>单击此处编辑母版文本样式</a:t>
            </a:r>
            <a:endParaRPr lang="zh-CN" altLang="en-US" strike="noStrike" noProof="1"/>
          </a:p>
        </p:txBody>
      </p:sp>
      <p:sp>
        <p:nvSpPr>
          <p:cNvPr id="1049174" name="日期占位符 4"/>
          <p:cNvSpPr>
            <a:spLocks noGrp="1"/>
          </p:cNvSpPr>
          <p:nvPr>
            <p:ph type="dt" sz="half" idx="10"/>
          </p:nvPr>
        </p:nvSpPr>
        <p:spPr/>
        <p:txBody>
          <a:bodyPr/>
          <a:lstStyle/>
          <a:p>
            <a:pPr lvl="0" fontAlgn="base"/>
            <a:endParaRPr lang="zh-CN" altLang="en-US" strike="noStrike" noProof="1"/>
          </a:p>
        </p:txBody>
      </p:sp>
      <p:sp>
        <p:nvSpPr>
          <p:cNvPr id="1049175" name="页脚占位符 5"/>
          <p:cNvSpPr>
            <a:spLocks noGrp="1"/>
          </p:cNvSpPr>
          <p:nvPr>
            <p:ph type="ftr" sz="quarter" idx="11"/>
          </p:nvPr>
        </p:nvSpPr>
        <p:spPr/>
        <p:txBody>
          <a:bodyPr/>
          <a:lstStyle/>
          <a:p>
            <a:pPr lvl="0" fontAlgn="base"/>
            <a:endParaRPr lang="zh-CN" strike="noStrike" noProof="1"/>
          </a:p>
        </p:txBody>
      </p:sp>
      <p:sp>
        <p:nvSpPr>
          <p:cNvPr id="1049176" name="灯片编号占位符 6"/>
          <p:cNvSpPr>
            <a:spLocks noGrp="1"/>
          </p:cNvSpPr>
          <p:nvPr>
            <p:ph type="sldNum" sz="quarter" idx="12"/>
          </p:nvPr>
        </p:nvSpPr>
        <p:spPr/>
        <p:txBody>
          <a:body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97"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48598"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48599"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48600"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48601"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48577"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4857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4857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4858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83"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48884"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48885"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48886"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48887"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0"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48691"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48692"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48693"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48694"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06"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48707"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4870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4870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4871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11" name="标题 1025"/>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a:t>单击此处编辑母版标题样式</a:t>
            </a:r>
          </a:p>
        </p:txBody>
      </p:sp>
      <p:sp>
        <p:nvSpPr>
          <p:cNvPr id="1048812" name="文本占位符 1026"/>
          <p:cNvSpPr>
            <a:spLocks noGrp="1"/>
          </p:cNvSpPr>
          <p:nvPr>
            <p:ph type="body"/>
          </p:nvPr>
        </p:nvSpPr>
        <p:spPr>
          <a:xfrm>
            <a:off x="457200" y="1200150"/>
            <a:ext cx="8229600" cy="3395663"/>
          </a:xfrm>
          <a:prstGeom prst="rect">
            <a:avLst/>
          </a:prstGeom>
          <a:noFill/>
          <a:ln w="9525">
            <a:noFill/>
          </a:ln>
        </p:spPr>
        <p:txBody>
          <a:bodyPr anchor="t"/>
          <a:lstStyle/>
          <a:p>
            <a:pPr lvl="0" indent="-257175"/>
            <a:r>
              <a:rPr lang="zh-CN" altLang="en-US"/>
              <a:t>单击此处编辑母版文本样式</a:t>
            </a:r>
          </a:p>
          <a:p>
            <a:pPr lvl="1" indent="-21463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1048813"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48814"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48815"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en-US" altLang="zh-CN" sz="1050" strike="noStrike" noProof="1">
                <a:latin typeface="Arial" panose="020B0604020202020204" pitchFamily="34" charset="0"/>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1048586" name="文本框 2"/>
          <p:cNvSpPr txBox="1"/>
          <p:nvPr/>
        </p:nvSpPr>
        <p:spPr>
          <a:xfrm>
            <a:off x="1570355" y="2431733"/>
            <a:ext cx="6011863" cy="751840"/>
          </a:xfrm>
          <a:prstGeom prst="rect">
            <a:avLst/>
          </a:prstGeom>
          <a:noFill/>
          <a:ln w="9525">
            <a:noFill/>
          </a:ln>
        </p:spPr>
        <p:txBody>
          <a:bodyPr wrap="square" anchor="t">
            <a:spAutoFit/>
          </a:bodyPr>
          <a:lstStyle/>
          <a:p>
            <a:pPr algn="dist"/>
            <a:r>
              <a:rPr lang="en-US" altLang="in" sz="3200" b="1" i="1">
                <a:solidFill>
                  <a:schemeClr val="bg1"/>
                </a:solidFill>
                <a:effectLst>
                  <a:outerShdw blurRad="38100" dist="38100" dir="2700000" algn="br" rotWithShape="0">
                    <a:srgbClr val="000000"/>
                  </a:outerShdw>
                </a:effectLst>
                <a:latin typeface="AndroidClock"/>
                <a:ea typeface="Arial Unicode MS" panose="020B0604020202020204" charset="-122"/>
              </a:rPr>
              <a:t>ASSALAMUALAIKUM WR.WB.</a:t>
            </a:r>
            <a:endParaRPr lang="en-US" altLang="zh-CN" sz="3200" b="1" i="1">
              <a:solidFill>
                <a:srgbClr val="FF9900"/>
              </a:solidFill>
              <a:effectLst>
                <a:outerShdw blurRad="38100" dist="38100" dir="2700000" algn="br" rotWithShape="0">
                  <a:srgbClr val="000000"/>
                </a:outerShdw>
              </a:effectLst>
              <a:latin typeface="AndroidClock"/>
              <a:ea typeface="Arial Unicode MS" panose="020B0604020202020204" charset="-122"/>
            </a:endParaRPr>
          </a:p>
        </p:txBody>
      </p:sp>
      <p:sp>
        <p:nvSpPr>
          <p:cNvPr id="1048587"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588" name="文本框 4"/>
          <p:cNvSpPr txBox="1"/>
          <p:nvPr/>
        </p:nvSpPr>
        <p:spPr>
          <a:xfrm>
            <a:off x="965200" y="3495675"/>
            <a:ext cx="7204075" cy="612139"/>
          </a:xfrm>
          <a:prstGeom prst="rect">
            <a:avLst/>
          </a:prstGeom>
          <a:noFill/>
          <a:ln w="9525">
            <a:noFill/>
          </a:ln>
        </p:spPr>
        <p:txBody>
          <a:bodyPr wrap="square" anchor="t">
            <a:spAutoFit/>
          </a:bodyPr>
          <a:lstStyle/>
          <a:p>
            <a:pPr algn="ctr">
              <a:lnSpc>
                <a:spcPct val="150000"/>
              </a:lnSpc>
            </a:pPr>
            <a:r>
              <a:rPr lang="en-US" altLang="in" sz="2000" b="0" dirty="0">
                <a:solidFill>
                  <a:schemeClr val="bg1"/>
                </a:solidFill>
                <a:effectLst>
                  <a:outerShdw blurRad="38100" dist="38100" dir="2700000" algn="br" rotWithShape="0">
                    <a:srgbClr val="000000"/>
                  </a:outerShdw>
                </a:effectLst>
                <a:latin typeface="Carrois Gothic SC"/>
                <a:ea typeface="Arial Unicode MS" panose="020B0604020202020204" charset="-122"/>
                <a:sym typeface="Arial" panose="020B0604020202020204" pitchFamily="34" charset="0"/>
              </a:rPr>
              <a:t>TEKNIK INFORMATIKA 01</a:t>
            </a:r>
            <a:endParaRPr lang="en-US" altLang="en-US" sz="2000" b="0" dirty="0">
              <a:solidFill>
                <a:schemeClr val="bg1"/>
              </a:solidFill>
              <a:effectLst>
                <a:outerShdw blurRad="38100" dist="38100" dir="2700000" algn="br" rotWithShape="0">
                  <a:srgbClr val="000000"/>
                </a:outerShdw>
              </a:effectLst>
              <a:latin typeface="Carrois Gothic SC"/>
              <a:ea typeface="Arial Unicode MS" panose="020B0604020202020204" charset="-122"/>
              <a:sym typeface="宋体" panose="02010600030101010101" pitchFamily="2" charset="-122"/>
            </a:endParaRPr>
          </a:p>
        </p:txBody>
      </p:sp>
      <p:grpSp>
        <p:nvGrpSpPr>
          <p:cNvPr id="32" name="组合 65"/>
          <p:cNvGrpSpPr/>
          <p:nvPr/>
        </p:nvGrpSpPr>
        <p:grpSpPr>
          <a:xfrm>
            <a:off x="4043363" y="1035050"/>
            <a:ext cx="1049337" cy="1052513"/>
            <a:chOff x="5959" y="2302"/>
            <a:chExt cx="937" cy="937"/>
          </a:xfrm>
        </p:grpSpPr>
        <p:sp>
          <p:nvSpPr>
            <p:cNvPr id="1048591"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592"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rect l="0" t="0" r="r" b="b"/>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593"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594"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595"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596"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586"/>
                                        </p:tgtEl>
                                        <p:attrNameLst>
                                          <p:attrName>style.visibility</p:attrName>
                                        </p:attrNameLst>
                                      </p:cBhvr>
                                      <p:to>
                                        <p:strVal val="visible"/>
                                      </p:to>
                                    </p:set>
                                    <p:animEffect transition="in" filter="fade">
                                      <p:cBhvr>
                                        <p:cTn id="7" dur="500"/>
                                        <p:tgtEl>
                                          <p:spTgt spid="10485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588"/>
                                        </p:tgtEl>
                                        <p:attrNameLst>
                                          <p:attrName>style.visibility</p:attrName>
                                        </p:attrNameLst>
                                      </p:cBhvr>
                                      <p:to>
                                        <p:strVal val="visible"/>
                                      </p:to>
                                    </p:set>
                                    <p:animEffect transition="in" filter="fade">
                                      <p:cBhvr>
                                        <p:cTn id="11" dur="500"/>
                                        <p:tgtEl>
                                          <p:spTgt spid="1048588"/>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 calcmode="lin" valueType="num">
                                      <p:cBhvr>
                                        <p:cTn id="17" dur="500" fill="hold"/>
                                        <p:tgtEl>
                                          <p:spTgt spid="32"/>
                                        </p:tgtEl>
                                        <p:attrNameLst>
                                          <p:attrName>style.rotation</p:attrName>
                                        </p:attrNameLst>
                                      </p:cBhvr>
                                      <p:tavLst>
                                        <p:tav tm="0">
                                          <p:val>
                                            <p:fltVal val="360"/>
                                          </p:val>
                                        </p:tav>
                                        <p:tav tm="100000">
                                          <p:val>
                                            <p:fltVal val="0"/>
                                          </p:val>
                                        </p:tav>
                                      </p:tavLst>
                                    </p:anim>
                                    <p:animEffect transition="in" filter="fade">
                                      <p:cBhvr>
                                        <p:cTn id="18" dur="500"/>
                                        <p:tgtEl>
                                          <p:spTgt spid="3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048593"/>
                                        </p:tgtEl>
                                        <p:attrNameLst>
                                          <p:attrName>style.visibility</p:attrName>
                                        </p:attrNameLst>
                                      </p:cBhvr>
                                      <p:to>
                                        <p:strVal val="visible"/>
                                      </p:to>
                                    </p:set>
                                    <p:anim calcmode="lin" valueType="num">
                                      <p:cBhvr>
                                        <p:cTn id="22" dur="500" fill="hold"/>
                                        <p:tgtEl>
                                          <p:spTgt spid="1048593"/>
                                        </p:tgtEl>
                                        <p:attrNameLst>
                                          <p:attrName>ppt_w</p:attrName>
                                        </p:attrNameLst>
                                      </p:cBhvr>
                                      <p:tavLst>
                                        <p:tav tm="0">
                                          <p:val>
                                            <p:fltVal val="0"/>
                                          </p:val>
                                        </p:tav>
                                        <p:tav tm="100000">
                                          <p:val>
                                            <p:strVal val="#ppt_w"/>
                                          </p:val>
                                        </p:tav>
                                      </p:tavLst>
                                    </p:anim>
                                    <p:anim calcmode="lin" valueType="num">
                                      <p:cBhvr>
                                        <p:cTn id="23" dur="500" fill="hold"/>
                                        <p:tgtEl>
                                          <p:spTgt spid="1048593"/>
                                        </p:tgtEl>
                                        <p:attrNameLst>
                                          <p:attrName>ppt_h</p:attrName>
                                        </p:attrNameLst>
                                      </p:cBhvr>
                                      <p:tavLst>
                                        <p:tav tm="0">
                                          <p:val>
                                            <p:fltVal val="0"/>
                                          </p:val>
                                        </p:tav>
                                        <p:tav tm="100000">
                                          <p:val>
                                            <p:strVal val="#ppt_h"/>
                                          </p:val>
                                        </p:tav>
                                      </p:tavLst>
                                    </p:anim>
                                    <p:anim calcmode="lin" valueType="num">
                                      <p:cBhvr>
                                        <p:cTn id="24" dur="500" fill="hold"/>
                                        <p:tgtEl>
                                          <p:spTgt spid="1048593"/>
                                        </p:tgtEl>
                                        <p:attrNameLst>
                                          <p:attrName>style.rotation</p:attrName>
                                        </p:attrNameLst>
                                      </p:cBhvr>
                                      <p:tavLst>
                                        <p:tav tm="0">
                                          <p:val>
                                            <p:fltVal val="360"/>
                                          </p:val>
                                        </p:tav>
                                        <p:tav tm="100000">
                                          <p:val>
                                            <p:fltVal val="0"/>
                                          </p:val>
                                        </p:tav>
                                      </p:tavLst>
                                    </p:anim>
                                    <p:animEffect transition="in" filter="fade">
                                      <p:cBhvr>
                                        <p:cTn id="25" dur="500"/>
                                        <p:tgtEl>
                                          <p:spTgt spid="1048593"/>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1048596"/>
                                        </p:tgtEl>
                                        <p:attrNameLst>
                                          <p:attrName>style.visibility</p:attrName>
                                        </p:attrNameLst>
                                      </p:cBhvr>
                                      <p:to>
                                        <p:strVal val="visible"/>
                                      </p:to>
                                    </p:set>
                                    <p:anim calcmode="lin" valueType="num">
                                      <p:cBhvr>
                                        <p:cTn id="29" dur="500" fill="hold"/>
                                        <p:tgtEl>
                                          <p:spTgt spid="1048596"/>
                                        </p:tgtEl>
                                        <p:attrNameLst>
                                          <p:attrName>ppt_w</p:attrName>
                                        </p:attrNameLst>
                                      </p:cBhvr>
                                      <p:tavLst>
                                        <p:tav tm="0">
                                          <p:val>
                                            <p:fltVal val="0"/>
                                          </p:val>
                                        </p:tav>
                                        <p:tav tm="100000">
                                          <p:val>
                                            <p:strVal val="#ppt_w"/>
                                          </p:val>
                                        </p:tav>
                                      </p:tavLst>
                                    </p:anim>
                                    <p:anim calcmode="lin" valueType="num">
                                      <p:cBhvr>
                                        <p:cTn id="30" dur="500" fill="hold"/>
                                        <p:tgtEl>
                                          <p:spTgt spid="1048596"/>
                                        </p:tgtEl>
                                        <p:attrNameLst>
                                          <p:attrName>ppt_h</p:attrName>
                                        </p:attrNameLst>
                                      </p:cBhvr>
                                      <p:tavLst>
                                        <p:tav tm="0">
                                          <p:val>
                                            <p:fltVal val="0"/>
                                          </p:val>
                                        </p:tav>
                                        <p:tav tm="100000">
                                          <p:val>
                                            <p:strVal val="#ppt_h"/>
                                          </p:val>
                                        </p:tav>
                                      </p:tavLst>
                                    </p:anim>
                                    <p:anim calcmode="lin" valueType="num">
                                      <p:cBhvr>
                                        <p:cTn id="31" dur="500" fill="hold"/>
                                        <p:tgtEl>
                                          <p:spTgt spid="1048596"/>
                                        </p:tgtEl>
                                        <p:attrNameLst>
                                          <p:attrName>style.rotation</p:attrName>
                                        </p:attrNameLst>
                                      </p:cBhvr>
                                      <p:tavLst>
                                        <p:tav tm="0">
                                          <p:val>
                                            <p:fltVal val="360"/>
                                          </p:val>
                                        </p:tav>
                                        <p:tav tm="100000">
                                          <p:val>
                                            <p:fltVal val="0"/>
                                          </p:val>
                                        </p:tav>
                                      </p:tavLst>
                                    </p:anim>
                                    <p:animEffect transition="in" filter="fade">
                                      <p:cBhvr>
                                        <p:cTn id="32" dur="500"/>
                                        <p:tgtEl>
                                          <p:spTgt spid="1048596"/>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1048595"/>
                                        </p:tgtEl>
                                        <p:attrNameLst>
                                          <p:attrName>style.visibility</p:attrName>
                                        </p:attrNameLst>
                                      </p:cBhvr>
                                      <p:to>
                                        <p:strVal val="visible"/>
                                      </p:to>
                                    </p:set>
                                    <p:anim calcmode="lin" valueType="num">
                                      <p:cBhvr>
                                        <p:cTn id="36" dur="500" fill="hold"/>
                                        <p:tgtEl>
                                          <p:spTgt spid="1048595"/>
                                        </p:tgtEl>
                                        <p:attrNameLst>
                                          <p:attrName>ppt_w</p:attrName>
                                        </p:attrNameLst>
                                      </p:cBhvr>
                                      <p:tavLst>
                                        <p:tav tm="0">
                                          <p:val>
                                            <p:fltVal val="0"/>
                                          </p:val>
                                        </p:tav>
                                        <p:tav tm="100000">
                                          <p:val>
                                            <p:strVal val="#ppt_w"/>
                                          </p:val>
                                        </p:tav>
                                      </p:tavLst>
                                    </p:anim>
                                    <p:anim calcmode="lin" valueType="num">
                                      <p:cBhvr>
                                        <p:cTn id="37" dur="500" fill="hold"/>
                                        <p:tgtEl>
                                          <p:spTgt spid="1048595"/>
                                        </p:tgtEl>
                                        <p:attrNameLst>
                                          <p:attrName>ppt_h</p:attrName>
                                        </p:attrNameLst>
                                      </p:cBhvr>
                                      <p:tavLst>
                                        <p:tav tm="0">
                                          <p:val>
                                            <p:fltVal val="0"/>
                                          </p:val>
                                        </p:tav>
                                        <p:tav tm="100000">
                                          <p:val>
                                            <p:strVal val="#ppt_h"/>
                                          </p:val>
                                        </p:tav>
                                      </p:tavLst>
                                    </p:anim>
                                    <p:anim calcmode="lin" valueType="num">
                                      <p:cBhvr>
                                        <p:cTn id="38" dur="500" fill="hold"/>
                                        <p:tgtEl>
                                          <p:spTgt spid="1048595"/>
                                        </p:tgtEl>
                                        <p:attrNameLst>
                                          <p:attrName>style.rotation</p:attrName>
                                        </p:attrNameLst>
                                      </p:cBhvr>
                                      <p:tavLst>
                                        <p:tav tm="0">
                                          <p:val>
                                            <p:fltVal val="360"/>
                                          </p:val>
                                        </p:tav>
                                        <p:tav tm="100000">
                                          <p:val>
                                            <p:fltVal val="0"/>
                                          </p:val>
                                        </p:tav>
                                      </p:tavLst>
                                    </p:anim>
                                    <p:animEffect transition="in" filter="fade">
                                      <p:cBhvr>
                                        <p:cTn id="39" dur="500"/>
                                        <p:tgtEl>
                                          <p:spTgt spid="1048595"/>
                                        </p:tgtEl>
                                      </p:cBhvr>
                                    </p:animEffect>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1048594"/>
                                        </p:tgtEl>
                                        <p:attrNameLst>
                                          <p:attrName>style.visibility</p:attrName>
                                        </p:attrNameLst>
                                      </p:cBhvr>
                                      <p:to>
                                        <p:strVal val="visible"/>
                                      </p:to>
                                    </p:set>
                                    <p:anim calcmode="lin" valueType="num">
                                      <p:cBhvr>
                                        <p:cTn id="43" dur="500" fill="hold"/>
                                        <p:tgtEl>
                                          <p:spTgt spid="1048594"/>
                                        </p:tgtEl>
                                        <p:attrNameLst>
                                          <p:attrName>ppt_w</p:attrName>
                                        </p:attrNameLst>
                                      </p:cBhvr>
                                      <p:tavLst>
                                        <p:tav tm="0">
                                          <p:val>
                                            <p:fltVal val="0"/>
                                          </p:val>
                                        </p:tav>
                                        <p:tav tm="100000">
                                          <p:val>
                                            <p:strVal val="#ppt_w"/>
                                          </p:val>
                                        </p:tav>
                                      </p:tavLst>
                                    </p:anim>
                                    <p:anim calcmode="lin" valueType="num">
                                      <p:cBhvr>
                                        <p:cTn id="44" dur="500" fill="hold"/>
                                        <p:tgtEl>
                                          <p:spTgt spid="1048594"/>
                                        </p:tgtEl>
                                        <p:attrNameLst>
                                          <p:attrName>ppt_h</p:attrName>
                                        </p:attrNameLst>
                                      </p:cBhvr>
                                      <p:tavLst>
                                        <p:tav tm="0">
                                          <p:val>
                                            <p:fltVal val="0"/>
                                          </p:val>
                                        </p:tav>
                                        <p:tav tm="100000">
                                          <p:val>
                                            <p:strVal val="#ppt_h"/>
                                          </p:val>
                                        </p:tav>
                                      </p:tavLst>
                                    </p:anim>
                                    <p:anim calcmode="lin" valueType="num">
                                      <p:cBhvr>
                                        <p:cTn id="45" dur="500" fill="hold"/>
                                        <p:tgtEl>
                                          <p:spTgt spid="1048594"/>
                                        </p:tgtEl>
                                        <p:attrNameLst>
                                          <p:attrName>style.rotation</p:attrName>
                                        </p:attrNameLst>
                                      </p:cBhvr>
                                      <p:tavLst>
                                        <p:tav tm="0">
                                          <p:val>
                                            <p:fltVal val="360"/>
                                          </p:val>
                                        </p:tav>
                                        <p:tav tm="100000">
                                          <p:val>
                                            <p:fltVal val="0"/>
                                          </p:val>
                                        </p:tav>
                                      </p:tavLst>
                                    </p:anim>
                                    <p:animEffect transition="in" filter="fade">
                                      <p:cBhvr>
                                        <p:cTn id="46" dur="500"/>
                                        <p:tgtEl>
                                          <p:spTgt spid="1048594"/>
                                        </p:tgtEl>
                                      </p:cBhvr>
                                    </p:animEffect>
                                  </p:childTnLst>
                                </p:cTn>
                              </p:par>
                            </p:childTnLst>
                          </p:cTn>
                        </p:par>
                        <p:par>
                          <p:cTn id="47" fill="hold">
                            <p:stCondLst>
                              <p:cond delay="4000"/>
                            </p:stCondLst>
                            <p:childTnLst>
                              <p:par>
                                <p:cTn id="48" presetID="2" presetClass="entr" presetSubtype="8" fill="hold" grpId="0" nodeType="afterEffect">
                                  <p:stCondLst>
                                    <p:cond delay="0"/>
                                  </p:stCondLst>
                                  <p:childTnLst>
                                    <p:set>
                                      <p:cBhvr>
                                        <p:cTn id="49" dur="1" fill="hold">
                                          <p:stCondLst>
                                            <p:cond delay="0"/>
                                          </p:stCondLst>
                                        </p:cTn>
                                        <p:tgtEl>
                                          <p:spTgt spid="1048587"/>
                                        </p:tgtEl>
                                        <p:attrNameLst>
                                          <p:attrName>style.visibility</p:attrName>
                                        </p:attrNameLst>
                                      </p:cBhvr>
                                      <p:to>
                                        <p:strVal val="visible"/>
                                      </p:to>
                                    </p:set>
                                    <p:anim calcmode="lin" valueType="num">
                                      <p:cBhvr additive="base">
                                        <p:cTn id="50" dur="500" fill="hold"/>
                                        <p:tgtEl>
                                          <p:spTgt spid="1048587"/>
                                        </p:tgtEl>
                                        <p:attrNameLst>
                                          <p:attrName>ppt_x</p:attrName>
                                        </p:attrNameLst>
                                      </p:cBhvr>
                                      <p:tavLst>
                                        <p:tav tm="0">
                                          <p:val>
                                            <p:strVal val="0-#ppt_w/2"/>
                                          </p:val>
                                        </p:tav>
                                        <p:tav tm="100000">
                                          <p:val>
                                            <p:strVal val="#ppt_x"/>
                                          </p:val>
                                        </p:tav>
                                      </p:tavLst>
                                    </p:anim>
                                    <p:anim calcmode="lin" valueType="num">
                                      <p:cBhvr additive="base">
                                        <p:cTn id="51" dur="500" fill="hold"/>
                                        <p:tgtEl>
                                          <p:spTgt spid="1048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7" grpId="0" animBg="1"/>
      <p:bldP spid="1048588" grpId="0"/>
      <p:bldP spid="1048593" grpId="0" animBg="1"/>
      <p:bldP spid="1048594" grpId="0" animBg="1"/>
      <p:bldP spid="1048595" grpId="0" animBg="1"/>
      <p:bldP spid="104859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48"/>
          <p:cNvGrpSpPr/>
          <p:nvPr/>
        </p:nvGrpSpPr>
        <p:grpSpPr>
          <a:xfrm>
            <a:off x="7875588" y="300038"/>
            <a:ext cx="846137" cy="846137"/>
            <a:chOff x="1758" y="973"/>
            <a:chExt cx="937" cy="937"/>
          </a:xfrm>
        </p:grpSpPr>
        <p:sp>
          <p:nvSpPr>
            <p:cNvPr id="1048749"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50"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751"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52" name="Copyright Notice"/>
          <p:cNvSpPr/>
          <p:nvPr/>
        </p:nvSpPr>
        <p:spPr bwMode="auto">
          <a:xfrm>
            <a:off x="21272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8753" name="饼形 13"/>
          <p:cNvSpPr/>
          <p:nvPr/>
        </p:nvSpPr>
        <p:spPr>
          <a:xfrm>
            <a:off x="649288" y="2135188"/>
            <a:ext cx="2054225" cy="2054225"/>
          </a:xfrm>
          <a:prstGeom prst="pie">
            <a:avLst>
              <a:gd name="adj1" fmla="val 19883868"/>
              <a:gd name="adj2" fmla="val 1620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altLang="zh-CN" sz="1405" strike="noStrike" noProof="1">
              <a:solidFill>
                <a:schemeClr val="tx1"/>
              </a:solidFill>
              <a:ea typeface="Arial Unicode MS" panose="020B0604020202020204" charset="-122"/>
            </a:endParaRPr>
          </a:p>
        </p:txBody>
      </p:sp>
      <p:sp>
        <p:nvSpPr>
          <p:cNvPr id="1048754" name="椭圆 14"/>
          <p:cNvSpPr/>
          <p:nvPr/>
        </p:nvSpPr>
        <p:spPr>
          <a:xfrm>
            <a:off x="533400" y="2019300"/>
            <a:ext cx="2286000" cy="228758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405" strike="noStrike" noProof="1">
              <a:ea typeface="Arial Unicode MS" panose="020B0604020202020204" charset="-122"/>
            </a:endParaRPr>
          </a:p>
        </p:txBody>
      </p:sp>
      <p:sp>
        <p:nvSpPr>
          <p:cNvPr id="1048755" name="饼形 16"/>
          <p:cNvSpPr/>
          <p:nvPr/>
        </p:nvSpPr>
        <p:spPr>
          <a:xfrm rot="4500000">
            <a:off x="391319" y="1878806"/>
            <a:ext cx="2570163" cy="2568575"/>
          </a:xfrm>
          <a:prstGeom prst="pie">
            <a:avLst>
              <a:gd name="adj1" fmla="val 10727010"/>
              <a:gd name="adj2" fmla="val 19033408"/>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405" strike="noStrike" noProof="1">
              <a:solidFill>
                <a:schemeClr val="tx1"/>
              </a:solidFill>
              <a:ea typeface="Arial Unicode MS" panose="020B0604020202020204" charset="-122"/>
            </a:endParaRPr>
          </a:p>
        </p:txBody>
      </p:sp>
      <p:sp>
        <p:nvSpPr>
          <p:cNvPr id="1048756" name="文本框 33"/>
          <p:cNvSpPr txBox="1"/>
          <p:nvPr/>
        </p:nvSpPr>
        <p:spPr>
          <a:xfrm>
            <a:off x="1785938" y="2441575"/>
            <a:ext cx="716280" cy="510540"/>
          </a:xfrm>
          <a:prstGeom prst="rect">
            <a:avLst/>
          </a:prstGeom>
          <a:noFill/>
          <a:ln w="9525">
            <a:noFill/>
            <a:miter/>
          </a:ln>
        </p:spPr>
        <p:txBody>
          <a:bodyPr wrap="none" anchor="t">
            <a:spAutoFit/>
          </a:bodyPr>
          <a:lstStyle/>
          <a:p>
            <a:r>
              <a:rPr lang="en-US" altLang="zh-CN" sz="2810" b="1" noProof="1">
                <a:solidFill>
                  <a:schemeClr val="bg1"/>
                </a:solidFill>
                <a:latin typeface="Arial Unicode MS" panose="020B0604020202020204" charset="-122"/>
                <a:ea typeface="Arial Unicode MS" panose="020B0604020202020204" charset="-122"/>
                <a:cs typeface="Arial Unicode MS" panose="020B0604020202020204" charset="-122"/>
              </a:rPr>
              <a:t>40</a:t>
            </a:r>
            <a:r>
              <a:rPr lang="en-US" altLang="zh-CN" sz="1325" b="1" noProof="1">
                <a:solidFill>
                  <a:schemeClr val="bg1"/>
                </a:solidFill>
                <a:latin typeface="Arial Unicode MS" panose="020B0604020202020204" charset="-122"/>
                <a:ea typeface="Arial Unicode MS" panose="020B0604020202020204" charset="-122"/>
                <a:cs typeface="Arial Unicode MS" panose="020B0604020202020204" charset="-122"/>
              </a:rPr>
              <a:t>%</a:t>
            </a:r>
            <a:endParaRPr lang="en-US" altLang="zh-CN" sz="1325" b="1" noProof="1">
              <a:solidFill>
                <a:schemeClr val="bg1"/>
              </a:solidFill>
              <a:latin typeface="Arial Unicode MS" panose="020B0604020202020204" charset="-122"/>
              <a:ea typeface="Arial Unicode MS" panose="020B0604020202020204" charset="-122"/>
            </a:endParaRPr>
          </a:p>
        </p:txBody>
      </p:sp>
      <p:sp>
        <p:nvSpPr>
          <p:cNvPr id="1048757" name="Text Box 3"/>
          <p:cNvSpPr txBox="1"/>
          <p:nvPr/>
        </p:nvSpPr>
        <p:spPr>
          <a:xfrm>
            <a:off x="4587875" y="2136775"/>
            <a:ext cx="3922713" cy="352425"/>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dist" fontAlgn="base">
              <a:buNone/>
            </a:pPr>
            <a:r>
              <a:rPr lang="en-US" sz="1600" strike="noStrike" cap="small" noProof="1">
                <a:solidFill>
                  <a:schemeClr val="tx1"/>
                </a:solidFill>
                <a:latin typeface="Arial Unicode MS" panose="020B0604020202020204" charset="-122"/>
                <a:ea typeface="Arial Unicode MS" panose="020B0604020202020204" charset="-122"/>
                <a:cs typeface="Arial Unicode MS" panose="020B0604020202020204" charset="-122"/>
                <a:sym typeface="+mn-ea"/>
              </a:rPr>
              <a:t>LEOPARD POWERPOINT TEMPLATE</a:t>
            </a:r>
            <a:endParaRPr lang="en-US" altLang="zh-CN" sz="1600" strike="noStrike" cap="small"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758" name="文本框 4"/>
          <p:cNvSpPr txBox="1"/>
          <p:nvPr/>
        </p:nvSpPr>
        <p:spPr>
          <a:xfrm>
            <a:off x="3670300" y="3001963"/>
            <a:ext cx="4854575" cy="891541"/>
          </a:xfrm>
          <a:prstGeom prst="rect">
            <a:avLst/>
          </a:prstGeom>
          <a:noFill/>
          <a:ln w="9525">
            <a:noFill/>
          </a:ln>
        </p:spPr>
        <p:txBody>
          <a:bodyPr wrap="square" anchor="t">
            <a:spAutoFit/>
          </a:bodyPr>
          <a:lstStyle/>
          <a:p>
            <a:pPr>
              <a:lnSpc>
                <a:spcPct val="150000"/>
              </a:lnSpc>
            </a:pPr>
            <a:r>
              <a:rPr lang="en-US" altLang="en-US" sz="1200" dirty="0">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200" dirty="0">
              <a:latin typeface="Arial Unicode MS" panose="020B0604020202020204" charset="-122"/>
              <a:ea typeface="Arial Unicode MS" panose="020B0604020202020204" charset="-122"/>
              <a:sym typeface="宋体" panose="02010600030101010101" pitchFamily="2" charset="-122"/>
            </a:endParaRPr>
          </a:p>
        </p:txBody>
      </p:sp>
      <p:sp>
        <p:nvSpPr>
          <p:cNvPr id="1048759" name="Text Box 3"/>
          <p:cNvSpPr txBox="1"/>
          <p:nvPr/>
        </p:nvSpPr>
        <p:spPr>
          <a:xfrm>
            <a:off x="3505200" y="1993900"/>
            <a:ext cx="1089025" cy="510540"/>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ctr" fontAlgn="base">
              <a:buNone/>
            </a:pPr>
            <a:r>
              <a:rPr lang="en-US" sz="2800" b="1" strike="noStrike" cap="small" noProof="1">
                <a:solidFill>
                  <a:schemeClr val="tx1"/>
                </a:solidFill>
                <a:latin typeface="Arial Unicode MS" panose="020B0604020202020204" charset="-122"/>
                <a:ea typeface="Arial Unicode MS" panose="020B0604020202020204" charset="-122"/>
                <a:cs typeface="Arial Unicode MS" panose="020B0604020202020204" charset="-122"/>
                <a:sym typeface="+mn-ea"/>
              </a:rPr>
              <a:t>40%</a:t>
            </a:r>
            <a:endParaRPr lang="en-US" altLang="zh-CN" sz="2800" b="1" strike="noStrike" cap="small"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760" name="矩形 19"/>
          <p:cNvSpPr/>
          <p:nvPr/>
        </p:nvSpPr>
        <p:spPr>
          <a:xfrm>
            <a:off x="3670300" y="2571750"/>
            <a:ext cx="914400" cy="9842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cxnSp>
        <p:nvCxnSpPr>
          <p:cNvPr id="3145728" name="直接连接符 20"/>
          <p:cNvCxnSpPr>
            <a:cxnSpLocks/>
          </p:cNvCxnSpPr>
          <p:nvPr/>
        </p:nvCxnSpPr>
        <p:spPr>
          <a:xfrm>
            <a:off x="4579938" y="2620963"/>
            <a:ext cx="217487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48761" name="矩形 24"/>
          <p:cNvSpPr/>
          <p:nvPr/>
        </p:nvSpPr>
        <p:spPr>
          <a:xfrm>
            <a:off x="-9525" y="4943475"/>
            <a:ext cx="9153525" cy="76200"/>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751"/>
                                        </p:tgtEl>
                                        <p:attrNameLst>
                                          <p:attrName>style.visibility</p:attrName>
                                        </p:attrNameLst>
                                      </p:cBhvr>
                                      <p:to>
                                        <p:strVal val="visible"/>
                                      </p:to>
                                    </p:set>
                                    <p:anim calcmode="lin" valueType="num">
                                      <p:cBhvr>
                                        <p:cTn id="7" dur="500" fill="hold"/>
                                        <p:tgtEl>
                                          <p:spTgt spid="1048751"/>
                                        </p:tgtEl>
                                        <p:attrNameLst>
                                          <p:attrName>ppt_x</p:attrName>
                                        </p:attrNameLst>
                                      </p:cBhvr>
                                      <p:tavLst>
                                        <p:tav tm="0">
                                          <p:val>
                                            <p:strVal val="0-#ppt_w/2"/>
                                          </p:val>
                                        </p:tav>
                                        <p:tav tm="100000">
                                          <p:val>
                                            <p:strVal val="#ppt_x"/>
                                          </p:val>
                                        </p:tav>
                                      </p:tavLst>
                                    </p:anim>
                                    <p:anim calcmode="lin" valueType="num">
                                      <p:cBhvr>
                                        <p:cTn id="8" dur="500" fill="hold"/>
                                        <p:tgtEl>
                                          <p:spTgt spid="10487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p:cTn id="12" dur="500" fill="hold"/>
                                        <p:tgtEl>
                                          <p:spTgt spid="107"/>
                                        </p:tgtEl>
                                        <p:attrNameLst>
                                          <p:attrName>ppt_w</p:attrName>
                                        </p:attrNameLst>
                                      </p:cBhvr>
                                      <p:tavLst>
                                        <p:tav tm="0">
                                          <p:val>
                                            <p:fltVal val="0"/>
                                          </p:val>
                                        </p:tav>
                                        <p:tav tm="100000">
                                          <p:val>
                                            <p:strVal val="#ppt_w"/>
                                          </p:val>
                                        </p:tav>
                                      </p:tavLst>
                                    </p:anim>
                                    <p:anim calcmode="lin" valueType="num">
                                      <p:cBhvr>
                                        <p:cTn id="13" dur="500" fill="hold"/>
                                        <p:tgtEl>
                                          <p:spTgt spid="107"/>
                                        </p:tgtEl>
                                        <p:attrNameLst>
                                          <p:attrName>ppt_h</p:attrName>
                                        </p:attrNameLst>
                                      </p:cBhvr>
                                      <p:tavLst>
                                        <p:tav tm="0">
                                          <p:val>
                                            <p:fltVal val="0"/>
                                          </p:val>
                                        </p:tav>
                                        <p:tav tm="100000">
                                          <p:val>
                                            <p:strVal val="#ppt_h"/>
                                          </p:val>
                                        </p:tav>
                                      </p:tavLst>
                                    </p:anim>
                                    <p:anim calcmode="lin" valueType="num">
                                      <p:cBhvr>
                                        <p:cTn id="14" dur="500" fill="hold"/>
                                        <p:tgtEl>
                                          <p:spTgt spid="107"/>
                                        </p:tgtEl>
                                        <p:attrNameLst>
                                          <p:attrName>style.rotation</p:attrName>
                                        </p:attrNameLst>
                                      </p:cBhvr>
                                      <p:tavLst>
                                        <p:tav tm="0">
                                          <p:val>
                                            <p:fltVal val="360"/>
                                          </p:val>
                                        </p:tav>
                                        <p:tav tm="100000">
                                          <p:val>
                                            <p:fltVal val="0"/>
                                          </p:val>
                                        </p:tav>
                                      </p:tavLst>
                                    </p:anim>
                                    <p:animEffect transition="in" filter="fade">
                                      <p:cBhvr>
                                        <p:cTn id="15" dur="500"/>
                                        <p:tgtEl>
                                          <p:spTgt spid="107"/>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752"/>
                                        </p:tgtEl>
                                        <p:attrNameLst>
                                          <p:attrName>style.visibility</p:attrName>
                                        </p:attrNameLst>
                                      </p:cBhvr>
                                      <p:to>
                                        <p:strVal val="visible"/>
                                      </p:to>
                                    </p:set>
                                    <p:anim calcmode="lin" valueType="num">
                                      <p:cBhvr>
                                        <p:cTn id="19" dur="500" fill="hold"/>
                                        <p:tgtEl>
                                          <p:spTgt spid="1048752"/>
                                        </p:tgtEl>
                                        <p:attrNameLst>
                                          <p:attrName>ppt_w</p:attrName>
                                        </p:attrNameLst>
                                      </p:cBhvr>
                                      <p:tavLst>
                                        <p:tav tm="0">
                                          <p:val>
                                            <p:fltVal val="0"/>
                                          </p:val>
                                        </p:tav>
                                        <p:tav tm="100000">
                                          <p:val>
                                            <p:strVal val="#ppt_w"/>
                                          </p:val>
                                        </p:tav>
                                      </p:tavLst>
                                    </p:anim>
                                    <p:anim calcmode="lin" valueType="num">
                                      <p:cBhvr>
                                        <p:cTn id="20" dur="500" fill="hold"/>
                                        <p:tgtEl>
                                          <p:spTgt spid="1048752"/>
                                        </p:tgtEl>
                                        <p:attrNameLst>
                                          <p:attrName>ppt_h</p:attrName>
                                        </p:attrNameLst>
                                      </p:cBhvr>
                                      <p:tavLst>
                                        <p:tav tm="0">
                                          <p:val>
                                            <p:fltVal val="0"/>
                                          </p:val>
                                        </p:tav>
                                        <p:tav tm="100000">
                                          <p:val>
                                            <p:strVal val="#ppt_h"/>
                                          </p:val>
                                        </p:tav>
                                      </p:tavLst>
                                    </p:anim>
                                    <p:anim calcmode="lin" valueType="num">
                                      <p:cBhvr>
                                        <p:cTn id="21" dur="500" fill="hold"/>
                                        <p:tgtEl>
                                          <p:spTgt spid="1048752"/>
                                        </p:tgtEl>
                                        <p:attrNameLst>
                                          <p:attrName>style.rotation</p:attrName>
                                        </p:attrNameLst>
                                      </p:cBhvr>
                                      <p:tavLst>
                                        <p:tav tm="0">
                                          <p:val>
                                            <p:fltVal val="360"/>
                                          </p:val>
                                        </p:tav>
                                        <p:tav tm="100000">
                                          <p:val>
                                            <p:fltVal val="0"/>
                                          </p:val>
                                        </p:tav>
                                      </p:tavLst>
                                    </p:anim>
                                    <p:animEffect transition="in" filter="fade">
                                      <p:cBhvr>
                                        <p:cTn id="22" dur="500"/>
                                        <p:tgtEl>
                                          <p:spTgt spid="1048752"/>
                                        </p:tgtEl>
                                      </p:cBhvr>
                                    </p:animEffect>
                                  </p:childTnLst>
                                </p:cTn>
                              </p:par>
                            </p:childTnLst>
                          </p:cTn>
                        </p:par>
                        <p:par>
                          <p:cTn id="23" fill="hold">
                            <p:stCondLst>
                              <p:cond delay="1500"/>
                            </p:stCondLst>
                            <p:childTnLst>
                              <p:par>
                                <p:cTn id="24" presetID="21" presetClass="entr" presetSubtype="1" fill="hold" grpId="0" nodeType="afterEffect">
                                  <p:stCondLst>
                                    <p:cond delay="0"/>
                                  </p:stCondLst>
                                  <p:childTnLst>
                                    <p:set>
                                      <p:cBhvr>
                                        <p:cTn id="25" dur="1" fill="hold">
                                          <p:stCondLst>
                                            <p:cond delay="0"/>
                                          </p:stCondLst>
                                        </p:cTn>
                                        <p:tgtEl>
                                          <p:spTgt spid="1048753"/>
                                        </p:tgtEl>
                                        <p:attrNameLst>
                                          <p:attrName>style.visibility</p:attrName>
                                        </p:attrNameLst>
                                      </p:cBhvr>
                                      <p:to>
                                        <p:strVal val="visible"/>
                                      </p:to>
                                    </p:set>
                                    <p:animEffect transition="in" filter="wheel(1)">
                                      <p:cBhvr>
                                        <p:cTn id="26" dur="2000"/>
                                        <p:tgtEl>
                                          <p:spTgt spid="1048753"/>
                                        </p:tgtEl>
                                      </p:cBhvr>
                                    </p:animEffect>
                                  </p:childTnLst>
                                </p:cTn>
                              </p:par>
                            </p:childTnLst>
                          </p:cTn>
                        </p:par>
                        <p:par>
                          <p:cTn id="27" fill="hold">
                            <p:stCondLst>
                              <p:cond delay="3500"/>
                            </p:stCondLst>
                            <p:childTnLst>
                              <p:par>
                                <p:cTn id="28" presetID="21" presetClass="entr" presetSubtype="1" fill="hold" grpId="0" nodeType="afterEffect">
                                  <p:stCondLst>
                                    <p:cond delay="0"/>
                                  </p:stCondLst>
                                  <p:childTnLst>
                                    <p:set>
                                      <p:cBhvr>
                                        <p:cTn id="29" dur="1" fill="hold">
                                          <p:stCondLst>
                                            <p:cond delay="0"/>
                                          </p:stCondLst>
                                        </p:cTn>
                                        <p:tgtEl>
                                          <p:spTgt spid="1048754"/>
                                        </p:tgtEl>
                                        <p:attrNameLst>
                                          <p:attrName>style.visibility</p:attrName>
                                        </p:attrNameLst>
                                      </p:cBhvr>
                                      <p:to>
                                        <p:strVal val="visible"/>
                                      </p:to>
                                    </p:set>
                                    <p:animEffect transition="in" filter="wheel(1)">
                                      <p:cBhvr>
                                        <p:cTn id="30" dur="2000"/>
                                        <p:tgtEl>
                                          <p:spTgt spid="1048754"/>
                                        </p:tgtEl>
                                      </p:cBhvr>
                                    </p:animEffect>
                                  </p:childTnLst>
                                </p:cTn>
                              </p:par>
                            </p:childTnLst>
                          </p:cTn>
                        </p:par>
                        <p:par>
                          <p:cTn id="31" fill="hold">
                            <p:stCondLst>
                              <p:cond delay="5500"/>
                            </p:stCondLst>
                            <p:childTnLst>
                              <p:par>
                                <p:cTn id="32" presetID="53" presetClass="entr" presetSubtype="16" fill="hold" grpId="0" nodeType="afterEffect">
                                  <p:stCondLst>
                                    <p:cond delay="0"/>
                                  </p:stCondLst>
                                  <p:childTnLst>
                                    <p:set>
                                      <p:cBhvr>
                                        <p:cTn id="33" dur="1" fill="hold">
                                          <p:stCondLst>
                                            <p:cond delay="0"/>
                                          </p:stCondLst>
                                        </p:cTn>
                                        <p:tgtEl>
                                          <p:spTgt spid="1048755"/>
                                        </p:tgtEl>
                                        <p:attrNameLst>
                                          <p:attrName>style.visibility</p:attrName>
                                        </p:attrNameLst>
                                      </p:cBhvr>
                                      <p:to>
                                        <p:strVal val="visible"/>
                                      </p:to>
                                    </p:set>
                                    <p:anim calcmode="lin" valueType="num">
                                      <p:cBhvr>
                                        <p:cTn id="34" dur="500" fill="hold"/>
                                        <p:tgtEl>
                                          <p:spTgt spid="1048755"/>
                                        </p:tgtEl>
                                        <p:attrNameLst>
                                          <p:attrName>ppt_w</p:attrName>
                                        </p:attrNameLst>
                                      </p:cBhvr>
                                      <p:tavLst>
                                        <p:tav tm="0">
                                          <p:val>
                                            <p:fltVal val="0"/>
                                          </p:val>
                                        </p:tav>
                                        <p:tav tm="100000">
                                          <p:val>
                                            <p:strVal val="#ppt_w"/>
                                          </p:val>
                                        </p:tav>
                                      </p:tavLst>
                                    </p:anim>
                                    <p:anim calcmode="lin" valueType="num">
                                      <p:cBhvr>
                                        <p:cTn id="35" dur="500" fill="hold"/>
                                        <p:tgtEl>
                                          <p:spTgt spid="1048755"/>
                                        </p:tgtEl>
                                        <p:attrNameLst>
                                          <p:attrName>ppt_h</p:attrName>
                                        </p:attrNameLst>
                                      </p:cBhvr>
                                      <p:tavLst>
                                        <p:tav tm="0">
                                          <p:val>
                                            <p:fltVal val="0"/>
                                          </p:val>
                                        </p:tav>
                                        <p:tav tm="100000">
                                          <p:val>
                                            <p:strVal val="#ppt_h"/>
                                          </p:val>
                                        </p:tav>
                                      </p:tavLst>
                                    </p:anim>
                                    <p:animEffect transition="in" filter="fade">
                                      <p:cBhvr>
                                        <p:cTn id="36" dur="500"/>
                                        <p:tgtEl>
                                          <p:spTgt spid="1048755"/>
                                        </p:tgtEl>
                                      </p:cBhvr>
                                    </p:animEffect>
                                  </p:childTnLst>
                                </p:cTn>
                              </p:par>
                            </p:childTnLst>
                          </p:cTn>
                        </p:par>
                        <p:par>
                          <p:cTn id="37" fill="hold">
                            <p:stCondLst>
                              <p:cond delay="6000"/>
                            </p:stCondLst>
                            <p:childTnLst>
                              <p:par>
                                <p:cTn id="38" presetID="10" presetClass="entr" presetSubtype="0" fill="hold" grpId="0" nodeType="afterEffect">
                                  <p:stCondLst>
                                    <p:cond delay="0"/>
                                  </p:stCondLst>
                                  <p:childTnLst>
                                    <p:set>
                                      <p:cBhvr>
                                        <p:cTn id="39" dur="1" fill="hold">
                                          <p:stCondLst>
                                            <p:cond delay="0"/>
                                          </p:stCondLst>
                                        </p:cTn>
                                        <p:tgtEl>
                                          <p:spTgt spid="1048756"/>
                                        </p:tgtEl>
                                        <p:attrNameLst>
                                          <p:attrName>style.visibility</p:attrName>
                                        </p:attrNameLst>
                                      </p:cBhvr>
                                      <p:to>
                                        <p:strVal val="visible"/>
                                      </p:to>
                                    </p:set>
                                    <p:animEffect transition="in" filter="fade">
                                      <p:cBhvr>
                                        <p:cTn id="40" dur="500"/>
                                        <p:tgtEl>
                                          <p:spTgt spid="1048756"/>
                                        </p:tgtEl>
                                      </p:cBhvr>
                                    </p:animEffect>
                                  </p:childTnLst>
                                </p:cTn>
                              </p:par>
                            </p:childTnLst>
                          </p:cTn>
                        </p:par>
                        <p:par>
                          <p:cTn id="41" fill="hold">
                            <p:stCondLst>
                              <p:cond delay="6500"/>
                            </p:stCondLst>
                            <p:childTnLst>
                              <p:par>
                                <p:cTn id="42" presetID="10" presetClass="entr" presetSubtype="0" fill="hold" grpId="0" nodeType="afterEffect">
                                  <p:stCondLst>
                                    <p:cond delay="0"/>
                                  </p:stCondLst>
                                  <p:childTnLst>
                                    <p:set>
                                      <p:cBhvr>
                                        <p:cTn id="43" dur="1" fill="hold">
                                          <p:stCondLst>
                                            <p:cond delay="0"/>
                                          </p:stCondLst>
                                        </p:cTn>
                                        <p:tgtEl>
                                          <p:spTgt spid="1048759"/>
                                        </p:tgtEl>
                                        <p:attrNameLst>
                                          <p:attrName>style.visibility</p:attrName>
                                        </p:attrNameLst>
                                      </p:cBhvr>
                                      <p:to>
                                        <p:strVal val="visible"/>
                                      </p:to>
                                    </p:set>
                                    <p:animEffect transition="in" filter="fade">
                                      <p:cBhvr>
                                        <p:cTn id="44" dur="500"/>
                                        <p:tgtEl>
                                          <p:spTgt spid="1048759"/>
                                        </p:tgtEl>
                                      </p:cBhvr>
                                    </p:animEffect>
                                  </p:childTnLst>
                                </p:cTn>
                              </p:par>
                            </p:childTnLst>
                          </p:cTn>
                        </p:par>
                        <p:par>
                          <p:cTn id="45" fill="hold">
                            <p:stCondLst>
                              <p:cond delay="7000"/>
                            </p:stCondLst>
                            <p:childTnLst>
                              <p:par>
                                <p:cTn id="46" presetID="2" presetClass="entr" presetSubtype="2" fill="hold" grpId="0" nodeType="afterEffect">
                                  <p:stCondLst>
                                    <p:cond delay="0"/>
                                  </p:stCondLst>
                                  <p:childTnLst>
                                    <p:set>
                                      <p:cBhvr>
                                        <p:cTn id="47" dur="1" fill="hold">
                                          <p:stCondLst>
                                            <p:cond delay="0"/>
                                          </p:stCondLst>
                                        </p:cTn>
                                        <p:tgtEl>
                                          <p:spTgt spid="1048757"/>
                                        </p:tgtEl>
                                        <p:attrNameLst>
                                          <p:attrName>style.visibility</p:attrName>
                                        </p:attrNameLst>
                                      </p:cBhvr>
                                      <p:to>
                                        <p:strVal val="visible"/>
                                      </p:to>
                                    </p:set>
                                    <p:anim calcmode="lin" valueType="num">
                                      <p:cBhvr>
                                        <p:cTn id="48" dur="500" fill="hold"/>
                                        <p:tgtEl>
                                          <p:spTgt spid="1048757"/>
                                        </p:tgtEl>
                                        <p:attrNameLst>
                                          <p:attrName>ppt_x</p:attrName>
                                        </p:attrNameLst>
                                      </p:cBhvr>
                                      <p:tavLst>
                                        <p:tav tm="0">
                                          <p:val>
                                            <p:strVal val="1+#ppt_w/2"/>
                                          </p:val>
                                        </p:tav>
                                        <p:tav tm="100000">
                                          <p:val>
                                            <p:strVal val="#ppt_x"/>
                                          </p:val>
                                        </p:tav>
                                      </p:tavLst>
                                    </p:anim>
                                    <p:anim calcmode="lin" valueType="num">
                                      <p:cBhvr>
                                        <p:cTn id="49" dur="500" fill="hold"/>
                                        <p:tgtEl>
                                          <p:spTgt spid="1048757"/>
                                        </p:tgtEl>
                                        <p:attrNameLst>
                                          <p:attrName>ppt_y</p:attrName>
                                        </p:attrNameLst>
                                      </p:cBhvr>
                                      <p:tavLst>
                                        <p:tav tm="0">
                                          <p:val>
                                            <p:strVal val="#ppt_y"/>
                                          </p:val>
                                        </p:tav>
                                        <p:tav tm="100000">
                                          <p:val>
                                            <p:strVal val="#ppt_y"/>
                                          </p:val>
                                        </p:tav>
                                      </p:tavLst>
                                    </p:anim>
                                  </p:childTnLst>
                                </p:cTn>
                              </p:par>
                            </p:childTnLst>
                          </p:cTn>
                        </p:par>
                        <p:par>
                          <p:cTn id="50" fill="hold">
                            <p:stCondLst>
                              <p:cond delay="7500"/>
                            </p:stCondLst>
                            <p:childTnLst>
                              <p:par>
                                <p:cTn id="51" presetID="53" presetClass="entr" presetSubtype="16" fill="hold" grpId="0" nodeType="afterEffect">
                                  <p:stCondLst>
                                    <p:cond delay="0"/>
                                  </p:stCondLst>
                                  <p:childTnLst>
                                    <p:set>
                                      <p:cBhvr>
                                        <p:cTn id="52" dur="1" fill="hold">
                                          <p:stCondLst>
                                            <p:cond delay="0"/>
                                          </p:stCondLst>
                                        </p:cTn>
                                        <p:tgtEl>
                                          <p:spTgt spid="1048760"/>
                                        </p:tgtEl>
                                        <p:attrNameLst>
                                          <p:attrName>style.visibility</p:attrName>
                                        </p:attrNameLst>
                                      </p:cBhvr>
                                      <p:to>
                                        <p:strVal val="visible"/>
                                      </p:to>
                                    </p:set>
                                    <p:anim calcmode="lin" valueType="num">
                                      <p:cBhvr>
                                        <p:cTn id="53" dur="500" fill="hold"/>
                                        <p:tgtEl>
                                          <p:spTgt spid="1048760"/>
                                        </p:tgtEl>
                                        <p:attrNameLst>
                                          <p:attrName>ppt_w</p:attrName>
                                        </p:attrNameLst>
                                      </p:cBhvr>
                                      <p:tavLst>
                                        <p:tav tm="0">
                                          <p:val>
                                            <p:fltVal val="0"/>
                                          </p:val>
                                        </p:tav>
                                        <p:tav tm="100000">
                                          <p:val>
                                            <p:strVal val="#ppt_w"/>
                                          </p:val>
                                        </p:tav>
                                      </p:tavLst>
                                    </p:anim>
                                    <p:anim calcmode="lin" valueType="num">
                                      <p:cBhvr>
                                        <p:cTn id="54" dur="500" fill="hold"/>
                                        <p:tgtEl>
                                          <p:spTgt spid="1048760"/>
                                        </p:tgtEl>
                                        <p:attrNameLst>
                                          <p:attrName>ppt_h</p:attrName>
                                        </p:attrNameLst>
                                      </p:cBhvr>
                                      <p:tavLst>
                                        <p:tav tm="0">
                                          <p:val>
                                            <p:fltVal val="0"/>
                                          </p:val>
                                        </p:tav>
                                        <p:tav tm="100000">
                                          <p:val>
                                            <p:strVal val="#ppt_h"/>
                                          </p:val>
                                        </p:tav>
                                      </p:tavLst>
                                    </p:anim>
                                    <p:animEffect transition="in" filter="fade">
                                      <p:cBhvr>
                                        <p:cTn id="55" dur="500"/>
                                        <p:tgtEl>
                                          <p:spTgt spid="1048760"/>
                                        </p:tgtEl>
                                      </p:cBhvr>
                                    </p:animEffect>
                                  </p:childTnLst>
                                </p:cTn>
                              </p:par>
                            </p:childTnLst>
                          </p:cTn>
                        </p:par>
                        <p:par>
                          <p:cTn id="56" fill="hold">
                            <p:stCondLst>
                              <p:cond delay="8000"/>
                            </p:stCondLst>
                            <p:childTnLst>
                              <p:par>
                                <p:cTn id="57" presetID="2" presetClass="entr" presetSubtype="2" fill="hold" nodeType="afterEffect">
                                  <p:stCondLst>
                                    <p:cond delay="0"/>
                                  </p:stCondLst>
                                  <p:childTnLst>
                                    <p:set>
                                      <p:cBhvr>
                                        <p:cTn id="58" dur="1" fill="hold">
                                          <p:stCondLst>
                                            <p:cond delay="0"/>
                                          </p:stCondLst>
                                        </p:cTn>
                                        <p:tgtEl>
                                          <p:spTgt spid="3145728"/>
                                        </p:tgtEl>
                                        <p:attrNameLst>
                                          <p:attrName>style.visibility</p:attrName>
                                        </p:attrNameLst>
                                      </p:cBhvr>
                                      <p:to>
                                        <p:strVal val="visible"/>
                                      </p:to>
                                    </p:set>
                                    <p:anim calcmode="lin" valueType="num">
                                      <p:cBhvr>
                                        <p:cTn id="59" dur="500" fill="hold"/>
                                        <p:tgtEl>
                                          <p:spTgt spid="3145728"/>
                                        </p:tgtEl>
                                        <p:attrNameLst>
                                          <p:attrName>ppt_x</p:attrName>
                                        </p:attrNameLst>
                                      </p:cBhvr>
                                      <p:tavLst>
                                        <p:tav tm="0">
                                          <p:val>
                                            <p:strVal val="1+#ppt_w/2"/>
                                          </p:val>
                                        </p:tav>
                                        <p:tav tm="100000">
                                          <p:val>
                                            <p:strVal val="#ppt_x"/>
                                          </p:val>
                                        </p:tav>
                                      </p:tavLst>
                                    </p:anim>
                                    <p:anim calcmode="lin" valueType="num">
                                      <p:cBhvr>
                                        <p:cTn id="60" dur="500" fill="hold"/>
                                        <p:tgtEl>
                                          <p:spTgt spid="3145728"/>
                                        </p:tgtEl>
                                        <p:attrNameLst>
                                          <p:attrName>ppt_y</p:attrName>
                                        </p:attrNameLst>
                                      </p:cBhvr>
                                      <p:tavLst>
                                        <p:tav tm="0">
                                          <p:val>
                                            <p:strVal val="#ppt_y"/>
                                          </p:val>
                                        </p:tav>
                                        <p:tav tm="100000">
                                          <p:val>
                                            <p:strVal val="#ppt_y"/>
                                          </p:val>
                                        </p:tav>
                                      </p:tavLst>
                                    </p:anim>
                                  </p:childTnLst>
                                </p:cTn>
                              </p:par>
                            </p:childTnLst>
                          </p:cTn>
                        </p:par>
                        <p:par>
                          <p:cTn id="61" fill="hold">
                            <p:stCondLst>
                              <p:cond delay="8500"/>
                            </p:stCondLst>
                            <p:childTnLst>
                              <p:par>
                                <p:cTn id="62" presetID="2" presetClass="entr" presetSubtype="2" fill="hold" grpId="0" nodeType="afterEffect">
                                  <p:stCondLst>
                                    <p:cond delay="0"/>
                                  </p:stCondLst>
                                  <p:childTnLst>
                                    <p:set>
                                      <p:cBhvr>
                                        <p:cTn id="63" dur="1" fill="hold">
                                          <p:stCondLst>
                                            <p:cond delay="0"/>
                                          </p:stCondLst>
                                        </p:cTn>
                                        <p:tgtEl>
                                          <p:spTgt spid="1048758"/>
                                        </p:tgtEl>
                                        <p:attrNameLst>
                                          <p:attrName>style.visibility</p:attrName>
                                        </p:attrNameLst>
                                      </p:cBhvr>
                                      <p:to>
                                        <p:strVal val="visible"/>
                                      </p:to>
                                    </p:set>
                                    <p:anim calcmode="lin" valueType="num">
                                      <p:cBhvr>
                                        <p:cTn id="64" dur="500" fill="hold"/>
                                        <p:tgtEl>
                                          <p:spTgt spid="1048758"/>
                                        </p:tgtEl>
                                        <p:attrNameLst>
                                          <p:attrName>ppt_x</p:attrName>
                                        </p:attrNameLst>
                                      </p:cBhvr>
                                      <p:tavLst>
                                        <p:tav tm="0">
                                          <p:val>
                                            <p:strVal val="1+#ppt_w/2"/>
                                          </p:val>
                                        </p:tav>
                                        <p:tav tm="100000">
                                          <p:val>
                                            <p:strVal val="#ppt_x"/>
                                          </p:val>
                                        </p:tav>
                                      </p:tavLst>
                                    </p:anim>
                                    <p:anim calcmode="lin" valueType="num">
                                      <p:cBhvr>
                                        <p:cTn id="65" dur="500" fill="hold"/>
                                        <p:tgtEl>
                                          <p:spTgt spid="10487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1" grpId="0" bldLvl="0" animBg="1"/>
      <p:bldP spid="1048752" grpId="0" bldLvl="0" animBg="1"/>
      <p:bldP spid="1048753" grpId="0" bldLvl="0" animBg="1"/>
      <p:bldP spid="1048754" grpId="0" bldLvl="0" animBg="1"/>
      <p:bldP spid="1048755" grpId="0" bldLvl="0" animBg="1"/>
      <p:bldP spid="1048756" grpId="0"/>
      <p:bldP spid="1048757" grpId="0"/>
      <p:bldP spid="1048758" grpId="0"/>
      <p:bldP spid="1048759" grpId="0"/>
      <p:bldP spid="104876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673" name="Copyright Notice"/>
          <p:cNvSpPr/>
          <p:nvPr/>
        </p:nvSpPr>
        <p:spPr bwMode="auto">
          <a:xfrm>
            <a:off x="4500245" y="190500"/>
            <a:ext cx="3118485" cy="4700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altLang="in" sz="2800" b="1" strike="noStrike" cap="small" noProof="1">
                <a:solidFill>
                  <a:srgbClr val="002748"/>
                </a:solidFill>
                <a:latin typeface="Arial Unicode MS" panose="020B0604020202020204" charset="-122"/>
                <a:ea typeface="Arial Unicode MS" panose="020B0604020202020204" charset="-122"/>
              </a:rPr>
              <a:t>Kontradiksi</a:t>
            </a:r>
            <a:endParaRPr lang="en-US" sz="2800" b="1" strike="noStrike" cap="small" noProof="1">
              <a:solidFill>
                <a:srgbClr val="FF9900"/>
              </a:solidFill>
              <a:latin typeface="Arial Unicode MS" panose="020B0604020202020204" charset="-122"/>
              <a:ea typeface="Arial Unicode MS" panose="020B0604020202020204" charset="-122"/>
            </a:endParaRPr>
          </a:p>
        </p:txBody>
      </p:sp>
      <p:sp>
        <p:nvSpPr>
          <p:cNvPr id="1048674" name="直接连接符 11"/>
          <p:cNvSpPr/>
          <p:nvPr/>
        </p:nvSpPr>
        <p:spPr>
          <a:xfrm>
            <a:off x="777875" y="3490913"/>
            <a:ext cx="1588" cy="1292225"/>
          </a:xfrm>
          <a:prstGeom prst="line">
            <a:avLst/>
          </a:prstGeom>
          <a:ln w="12700" cap="flat" cmpd="sng">
            <a:solidFill>
              <a:schemeClr val="tx1">
                <a:lumMod val="85000"/>
                <a:lumOff val="15000"/>
              </a:schemeClr>
            </a:solidFill>
            <a:prstDash val="solid"/>
            <a:bevel/>
            <a:headEnd type="none" w="med" len="med"/>
            <a:tailEnd type="none" w="med" len="med"/>
          </a:ln>
        </p:spPr>
        <p:txBody>
          <a:bodyPr anchor="t"/>
          <a:lstStyle/>
          <a:p>
            <a:pPr lvl="0" fontAlgn="base"/>
            <a:endParaRPr lang="zh-CN" altLang="en-US" sz="1405" strike="noStrike" noProof="1">
              <a:latin typeface="Arial" panose="020B0604020202020204" pitchFamily="34" charset="0"/>
              <a:ea typeface="Arial Unicode MS" panose="020B0604020202020204" charset="-122"/>
            </a:endParaRPr>
          </a:p>
        </p:txBody>
      </p:sp>
      <p:sp>
        <p:nvSpPr>
          <p:cNvPr id="1048675" name="文本框 12"/>
          <p:cNvSpPr/>
          <p:nvPr/>
        </p:nvSpPr>
        <p:spPr>
          <a:xfrm>
            <a:off x="889000" y="3468688"/>
            <a:ext cx="1806575" cy="497840"/>
          </a:xfrm>
          <a:prstGeom prst="rect">
            <a:avLst/>
          </a:prstGeom>
          <a:noFill/>
          <a:ln w="9525">
            <a:noFill/>
            <a:miter/>
          </a:ln>
        </p:spPr>
        <p:txBody>
          <a:bodyPr wrap="square" anchor="t">
            <a:spAutoFit/>
          </a:bodyPr>
          <a:lstStyle/>
          <a:p>
            <a:pPr lvl="0" fontAlgn="base"/>
            <a:r>
              <a:rPr lang="zh-CN" altLang="en-US" sz="1405" b="1"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Enter title
</a:t>
            </a:r>
            <a:endParaRPr lang="en-US" altLang="zh-CN" sz="1405" b="1" strike="noStrike" noProof="1">
              <a:solidFill>
                <a:schemeClr val="tx1"/>
              </a:solidFill>
              <a:latin typeface="Arial Unicode MS" panose="020B0604020202020204" charset="-122"/>
              <a:ea typeface="Arial Unicode MS" panose="020B0604020202020204" charset="-122"/>
              <a:sym typeface="Arial Unicode MS" panose="020B0604020202020204" charset="-122"/>
            </a:endParaRPr>
          </a:p>
        </p:txBody>
      </p:sp>
      <p:sp>
        <p:nvSpPr>
          <p:cNvPr id="1048676" name="文本框 13"/>
          <p:cNvSpPr/>
          <p:nvPr/>
        </p:nvSpPr>
        <p:spPr>
          <a:xfrm>
            <a:off x="887413" y="3873500"/>
            <a:ext cx="1008063" cy="294640"/>
          </a:xfrm>
          <a:prstGeom prst="rect">
            <a:avLst/>
          </a:prstGeom>
          <a:noFill/>
          <a:ln w="9525">
            <a:noFill/>
            <a:miter/>
          </a:ln>
        </p:spPr>
        <p:txBody>
          <a:bodyPr wrap="square" anchor="t">
            <a:spAutoFit/>
          </a:bodyPr>
          <a:lstStyle/>
          <a:p>
            <a:pPr lvl="0" fontAlgn="base"/>
            <a:r>
              <a:rPr lang="en-US" altLang="x-none" sz="140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CEO</a:t>
            </a:r>
            <a:endParaRPr lang="en-US" altLang="x-none" sz="1405" strike="noStrike" noProof="1">
              <a:solidFill>
                <a:schemeClr val="tx1"/>
              </a:solidFill>
              <a:latin typeface="Arial Unicode MS" panose="020B0604020202020204" charset="-122"/>
              <a:ea typeface="Arial Unicode MS" panose="020B0604020202020204" charset="-122"/>
              <a:sym typeface="Arial" panose="020B0604020202020204" pitchFamily="34" charset="0"/>
            </a:endParaRPr>
          </a:p>
        </p:txBody>
      </p:sp>
      <p:sp>
        <p:nvSpPr>
          <p:cNvPr id="1048677" name="文本框 15"/>
          <p:cNvSpPr/>
          <p:nvPr/>
        </p:nvSpPr>
        <p:spPr>
          <a:xfrm>
            <a:off x="887413" y="4270375"/>
            <a:ext cx="1974850" cy="307340"/>
          </a:xfrm>
          <a:prstGeom prst="rect">
            <a:avLst/>
          </a:prstGeom>
          <a:noFill/>
          <a:ln w="9525">
            <a:noFill/>
            <a:miter/>
          </a:ln>
        </p:spPr>
        <p:txBody>
          <a:bodyPr wrap="square" anchor="t">
            <a:spAutoFit/>
          </a:bodyPr>
          <a:lstStyle/>
          <a:p>
            <a:pPr lvl="0" fontAlgn="base">
              <a:lnSpc>
                <a:spcPct val="120000"/>
              </a:lnSpc>
            </a:pPr>
            <a:r>
              <a:rPr lang="en-US" altLang="x-none" sz="125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微软雅黑" panose="020B0503020204020204" charset="-122"/>
              </a:rPr>
              <a:t>Click to add your text here</a:t>
            </a:r>
            <a:endParaRPr lang="en-US" altLang="x-none" sz="1250" strike="noStrike" noProof="1">
              <a:solidFill>
                <a:schemeClr val="tx1"/>
              </a:solidFill>
              <a:latin typeface="Arial Unicode MS" panose="020B0604020202020204" charset="-122"/>
              <a:ea typeface="Arial Unicode MS" panose="020B0604020202020204" charset="-122"/>
              <a:sym typeface="微软雅黑" panose="020B0503020204020204" charset="-122"/>
            </a:endParaRPr>
          </a:p>
        </p:txBody>
      </p:sp>
      <p:sp>
        <p:nvSpPr>
          <p:cNvPr id="1048679" name="直接连接符 16"/>
          <p:cNvSpPr/>
          <p:nvPr/>
        </p:nvSpPr>
        <p:spPr>
          <a:xfrm>
            <a:off x="3529013" y="3490913"/>
            <a:ext cx="0" cy="1292225"/>
          </a:xfrm>
          <a:prstGeom prst="line">
            <a:avLst/>
          </a:prstGeom>
          <a:ln w="12700" cap="flat" cmpd="sng">
            <a:solidFill>
              <a:schemeClr val="tx1">
                <a:lumMod val="85000"/>
                <a:lumOff val="15000"/>
              </a:schemeClr>
            </a:solidFill>
            <a:prstDash val="solid"/>
            <a:bevel/>
            <a:headEnd type="none" w="med" len="med"/>
            <a:tailEnd type="none" w="med" len="med"/>
          </a:ln>
        </p:spPr>
        <p:txBody>
          <a:bodyPr anchor="t"/>
          <a:lstStyle/>
          <a:p>
            <a:pPr lvl="0" fontAlgn="base"/>
            <a:endParaRPr lang="zh-CN" altLang="en-US" sz="1405" strike="noStrike" noProof="1">
              <a:latin typeface="Arial" panose="020B0604020202020204" pitchFamily="34" charset="0"/>
              <a:ea typeface="Arial Unicode MS" panose="020B0604020202020204" charset="-122"/>
            </a:endParaRPr>
          </a:p>
        </p:txBody>
      </p:sp>
      <p:sp>
        <p:nvSpPr>
          <p:cNvPr id="1048680" name="文本框 17"/>
          <p:cNvSpPr/>
          <p:nvPr/>
        </p:nvSpPr>
        <p:spPr>
          <a:xfrm>
            <a:off x="3638550" y="3468688"/>
            <a:ext cx="1804988" cy="497840"/>
          </a:xfrm>
          <a:prstGeom prst="rect">
            <a:avLst/>
          </a:prstGeom>
          <a:noFill/>
          <a:ln w="9525">
            <a:noFill/>
            <a:miter/>
          </a:ln>
        </p:spPr>
        <p:txBody>
          <a:bodyPr wrap="square" anchor="t">
            <a:spAutoFit/>
          </a:bodyPr>
          <a:lstStyle/>
          <a:p>
            <a:pPr lvl="0" fontAlgn="base"/>
            <a:r>
              <a:rPr lang="zh-CN" altLang="en-US" sz="1405" b="1"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Enter title
</a:t>
            </a:r>
            <a:endParaRPr lang="zh-CN" altLang="en-US" sz="1405" b="1" strike="noStrike" noProof="1">
              <a:solidFill>
                <a:schemeClr val="tx1"/>
              </a:solidFill>
              <a:latin typeface="Arial Unicode MS" panose="020B0604020202020204" charset="-122"/>
              <a:ea typeface="Arial Unicode MS" panose="020B0604020202020204" charset="-122"/>
              <a:sym typeface="Arial Unicode MS" panose="020B0604020202020204" charset="-122"/>
            </a:endParaRPr>
          </a:p>
        </p:txBody>
      </p:sp>
      <p:sp>
        <p:nvSpPr>
          <p:cNvPr id="1048681" name="文本框 18"/>
          <p:cNvSpPr/>
          <p:nvPr/>
        </p:nvSpPr>
        <p:spPr>
          <a:xfrm>
            <a:off x="3638550" y="3875088"/>
            <a:ext cx="1004888" cy="319088"/>
          </a:xfrm>
          <a:prstGeom prst="rect">
            <a:avLst/>
          </a:prstGeom>
          <a:noFill/>
          <a:ln w="9525">
            <a:noFill/>
            <a:miter/>
          </a:ln>
        </p:spPr>
        <p:txBody>
          <a:bodyPr wrap="square" anchor="t">
            <a:spAutoFit/>
          </a:bodyPr>
          <a:lstStyle/>
          <a:p>
            <a:pPr lvl="0" fontAlgn="base"/>
            <a:r>
              <a:rPr lang="en-US" altLang="x-none" sz="140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CTO</a:t>
            </a:r>
            <a:endParaRPr lang="en-US" altLang="x-none" sz="1405" strike="noStrike" noProof="1">
              <a:solidFill>
                <a:schemeClr val="tx1"/>
              </a:solidFill>
              <a:latin typeface="Arial Unicode MS" panose="020B0604020202020204" charset="-122"/>
              <a:ea typeface="Arial Unicode MS" panose="020B0604020202020204" charset="-122"/>
              <a:sym typeface="Arial" panose="020B0604020202020204" pitchFamily="34" charset="0"/>
            </a:endParaRPr>
          </a:p>
        </p:txBody>
      </p:sp>
      <p:sp>
        <p:nvSpPr>
          <p:cNvPr id="1048682" name="文本框 19"/>
          <p:cNvSpPr/>
          <p:nvPr/>
        </p:nvSpPr>
        <p:spPr>
          <a:xfrm>
            <a:off x="3638550" y="4270375"/>
            <a:ext cx="1974850" cy="307340"/>
          </a:xfrm>
          <a:prstGeom prst="rect">
            <a:avLst/>
          </a:prstGeom>
          <a:noFill/>
          <a:ln w="9525">
            <a:noFill/>
            <a:miter/>
          </a:ln>
        </p:spPr>
        <p:txBody>
          <a:bodyPr wrap="square" anchor="t">
            <a:spAutoFit/>
          </a:bodyPr>
          <a:lstStyle/>
          <a:p>
            <a:pPr lvl="0" fontAlgn="base">
              <a:lnSpc>
                <a:spcPct val="120000"/>
              </a:lnSpc>
            </a:pPr>
            <a:r>
              <a:rPr lang="en-US" altLang="x-none" sz="125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微软雅黑" panose="020B0503020204020204" charset="-122"/>
              </a:rPr>
              <a:t>Click to add your text here</a:t>
            </a:r>
            <a:endParaRPr lang="en-US" altLang="x-none" sz="1250" strike="noStrike" noProof="1">
              <a:solidFill>
                <a:schemeClr val="tx1"/>
              </a:solidFill>
              <a:latin typeface="Arial Unicode MS" panose="020B0604020202020204" charset="-122"/>
              <a:ea typeface="Arial Unicode MS" panose="020B0604020202020204" charset="-122"/>
              <a:sym typeface="微软雅黑" panose="020B0503020204020204" charset="-122"/>
            </a:endParaRPr>
          </a:p>
        </p:txBody>
      </p:sp>
      <p:sp>
        <p:nvSpPr>
          <p:cNvPr id="1048684" name="直接连接符 20"/>
          <p:cNvSpPr/>
          <p:nvPr/>
        </p:nvSpPr>
        <p:spPr>
          <a:xfrm>
            <a:off x="6280150" y="3490913"/>
            <a:ext cx="0" cy="1292225"/>
          </a:xfrm>
          <a:prstGeom prst="line">
            <a:avLst/>
          </a:prstGeom>
          <a:ln w="12700" cap="flat" cmpd="sng">
            <a:solidFill>
              <a:schemeClr val="tx1">
                <a:lumMod val="85000"/>
                <a:lumOff val="15000"/>
              </a:schemeClr>
            </a:solidFill>
            <a:prstDash val="solid"/>
            <a:bevel/>
            <a:headEnd type="none" w="med" len="med"/>
            <a:tailEnd type="none" w="med" len="med"/>
          </a:ln>
        </p:spPr>
        <p:txBody>
          <a:bodyPr anchor="t"/>
          <a:lstStyle/>
          <a:p>
            <a:pPr lvl="0" fontAlgn="base"/>
            <a:endParaRPr lang="zh-CN" altLang="en-US" sz="1405" strike="noStrike" noProof="1">
              <a:latin typeface="Arial" panose="020B0604020202020204" pitchFamily="34" charset="0"/>
              <a:ea typeface="Arial Unicode MS" panose="020B0604020202020204" charset="-122"/>
            </a:endParaRPr>
          </a:p>
        </p:txBody>
      </p:sp>
      <p:sp>
        <p:nvSpPr>
          <p:cNvPr id="1048685" name="文本框 21"/>
          <p:cNvSpPr/>
          <p:nvPr/>
        </p:nvSpPr>
        <p:spPr>
          <a:xfrm>
            <a:off x="6389688" y="3468688"/>
            <a:ext cx="1804988" cy="497840"/>
          </a:xfrm>
          <a:prstGeom prst="rect">
            <a:avLst/>
          </a:prstGeom>
          <a:noFill/>
          <a:ln w="9525">
            <a:noFill/>
            <a:miter/>
          </a:ln>
        </p:spPr>
        <p:txBody>
          <a:bodyPr wrap="square" anchor="t">
            <a:spAutoFit/>
          </a:bodyPr>
          <a:lstStyle/>
          <a:p>
            <a:pPr lvl="0" fontAlgn="base"/>
            <a:r>
              <a:rPr lang="zh-CN" altLang="en-US" sz="1405" b="1"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Enter title
</a:t>
            </a:r>
            <a:endParaRPr lang="zh-CN" altLang="en-US" sz="1405" b="1" strike="noStrike" noProof="1">
              <a:solidFill>
                <a:schemeClr val="tx1"/>
              </a:solidFill>
              <a:latin typeface="Arial Unicode MS" panose="020B0604020202020204" charset="-122"/>
              <a:ea typeface="Arial Unicode MS" panose="020B0604020202020204" charset="-122"/>
              <a:sym typeface="Arial Unicode MS" panose="020B0604020202020204" charset="-122"/>
            </a:endParaRPr>
          </a:p>
        </p:txBody>
      </p:sp>
      <p:sp>
        <p:nvSpPr>
          <p:cNvPr id="1048686" name="文本框 22"/>
          <p:cNvSpPr/>
          <p:nvPr/>
        </p:nvSpPr>
        <p:spPr>
          <a:xfrm>
            <a:off x="6388100" y="3875088"/>
            <a:ext cx="1685925" cy="319088"/>
          </a:xfrm>
          <a:prstGeom prst="rect">
            <a:avLst/>
          </a:prstGeom>
          <a:noFill/>
          <a:ln w="9525">
            <a:noFill/>
            <a:miter/>
          </a:ln>
        </p:spPr>
        <p:txBody>
          <a:bodyPr wrap="square" anchor="t">
            <a:spAutoFit/>
          </a:bodyPr>
          <a:lstStyle/>
          <a:p>
            <a:pPr lvl="0" fontAlgn="base"/>
            <a:r>
              <a:rPr lang="en-US" altLang="x-none" sz="1405"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Senior Designer</a:t>
            </a:r>
            <a:endParaRPr lang="en-US" altLang="x-none" sz="1405" strike="noStrike" noProof="1">
              <a:solidFill>
                <a:schemeClr val="tx1"/>
              </a:solidFill>
              <a:latin typeface="Arial Unicode MS" panose="020B0604020202020204" charset="-122"/>
              <a:ea typeface="Arial Unicode MS" panose="020B0604020202020204" charset="-122"/>
              <a:sym typeface="Arial" panose="020B0604020202020204" pitchFamily="34" charset="0"/>
            </a:endParaRPr>
          </a:p>
        </p:txBody>
      </p:sp>
      <p:sp>
        <p:nvSpPr>
          <p:cNvPr id="1048687" name="文本框 23"/>
          <p:cNvSpPr/>
          <p:nvPr/>
        </p:nvSpPr>
        <p:spPr>
          <a:xfrm>
            <a:off x="6388100" y="4270375"/>
            <a:ext cx="1974850" cy="307340"/>
          </a:xfrm>
          <a:prstGeom prst="rect">
            <a:avLst/>
          </a:prstGeom>
          <a:noFill/>
          <a:ln w="9525">
            <a:noFill/>
            <a:miter/>
          </a:ln>
        </p:spPr>
        <p:txBody>
          <a:bodyPr wrap="square" anchor="t">
            <a:spAutoFit/>
          </a:bodyPr>
          <a:lstStyle/>
          <a:p>
            <a:pPr lvl="0" fontAlgn="base">
              <a:lnSpc>
                <a:spcPct val="120000"/>
              </a:lnSpc>
            </a:pPr>
            <a:r>
              <a:rPr lang="en-US" altLang="x-none" sz="125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微软雅黑" panose="020B0503020204020204" charset="-122"/>
              </a:rPr>
              <a:t>Click to add your text here</a:t>
            </a:r>
            <a:endParaRPr lang="en-US" altLang="x-none" sz="1250" b="1" strike="noStrike" noProof="1">
              <a:solidFill>
                <a:schemeClr val="tx1"/>
              </a:solidFill>
              <a:latin typeface="Arial Unicode MS" panose="020B0604020202020204" charset="-122"/>
              <a:ea typeface="Arial Unicode MS" panose="020B0604020202020204" charset="-122"/>
              <a:sym typeface="微软雅黑" panose="020B0503020204020204" charset="-122"/>
            </a:endParaRPr>
          </a:p>
        </p:txBody>
      </p:sp>
      <p:sp>
        <p:nvSpPr>
          <p:cNvPr id="1048689"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72"/>
                                        </p:tgtEl>
                                        <p:attrNameLst>
                                          <p:attrName>style.visibility</p:attrName>
                                        </p:attrNameLst>
                                      </p:cBhvr>
                                      <p:to>
                                        <p:strVal val="visible"/>
                                      </p:to>
                                    </p:set>
                                    <p:anim calcmode="lin" valueType="num">
                                      <p:cBhvr additive="base">
                                        <p:cTn id="7" dur="500" fill="hold"/>
                                        <p:tgtEl>
                                          <p:spTgt spid="1048672"/>
                                        </p:tgtEl>
                                        <p:attrNameLst>
                                          <p:attrName>ppt_x</p:attrName>
                                        </p:attrNameLst>
                                      </p:cBhvr>
                                      <p:tavLst>
                                        <p:tav tm="0">
                                          <p:val>
                                            <p:strVal val="0-#ppt_w/2"/>
                                          </p:val>
                                        </p:tav>
                                        <p:tav tm="100000">
                                          <p:val>
                                            <p:strVal val="#ppt_x"/>
                                          </p:val>
                                        </p:tav>
                                      </p:tavLst>
                                    </p:anim>
                                    <p:anim calcmode="lin" valueType="num">
                                      <p:cBhvr additive="base">
                                        <p:cTn id="8" dur="500" fill="hold"/>
                                        <p:tgtEl>
                                          <p:spTgt spid="104867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9" presetClass="entr" presetSubtype="0" decel="100000" fill="hold" grpId="0" nodeType="afterEffect">
                                  <p:stCondLst>
                                    <p:cond delay="0"/>
                                  </p:stCondLst>
                                  <p:childTnLst>
                                    <p:set>
                                      <p:cBhvr>
                                        <p:cTn id="11" dur="1" fill="hold">
                                          <p:stCondLst>
                                            <p:cond delay="0"/>
                                          </p:stCondLst>
                                        </p:cTn>
                                        <p:tgtEl>
                                          <p:spTgt spid="1048673"/>
                                        </p:tgtEl>
                                        <p:attrNameLst>
                                          <p:attrName>style.visibility</p:attrName>
                                        </p:attrNameLst>
                                      </p:cBhvr>
                                      <p:to>
                                        <p:strVal val="visible"/>
                                      </p:to>
                                    </p:set>
                                    <p:anim calcmode="lin" valueType="num">
                                      <p:cBhvr>
                                        <p:cTn id="12" dur="500" fill="hold"/>
                                        <p:tgtEl>
                                          <p:spTgt spid="1048673"/>
                                        </p:tgtEl>
                                        <p:attrNameLst>
                                          <p:attrName>ppt_w</p:attrName>
                                        </p:attrNameLst>
                                      </p:cBhvr>
                                      <p:tavLst>
                                        <p:tav tm="0">
                                          <p:val>
                                            <p:fltVal val="0"/>
                                          </p:val>
                                        </p:tav>
                                        <p:tav tm="100000">
                                          <p:val>
                                            <p:strVal val="#ppt_w"/>
                                          </p:val>
                                        </p:tav>
                                      </p:tavLst>
                                    </p:anim>
                                    <p:anim calcmode="lin" valueType="num">
                                      <p:cBhvr>
                                        <p:cTn id="13" dur="500" fill="hold"/>
                                        <p:tgtEl>
                                          <p:spTgt spid="1048673"/>
                                        </p:tgtEl>
                                        <p:attrNameLst>
                                          <p:attrName>ppt_h</p:attrName>
                                        </p:attrNameLst>
                                      </p:cBhvr>
                                      <p:tavLst>
                                        <p:tav tm="0">
                                          <p:val>
                                            <p:fltVal val="0"/>
                                          </p:val>
                                        </p:tav>
                                        <p:tav tm="100000">
                                          <p:val>
                                            <p:strVal val="#ppt_h"/>
                                          </p:val>
                                        </p:tav>
                                      </p:tavLst>
                                    </p:anim>
                                    <p:anim calcmode="lin" valueType="num">
                                      <p:cBhvr>
                                        <p:cTn id="14" dur="500" fill="hold"/>
                                        <p:tgtEl>
                                          <p:spTgt spid="1048673"/>
                                        </p:tgtEl>
                                        <p:attrNameLst>
                                          <p:attrName>style.rotation</p:attrName>
                                        </p:attrNameLst>
                                      </p:cBhvr>
                                      <p:tavLst>
                                        <p:tav tm="0">
                                          <p:val>
                                            <p:fltVal val="360"/>
                                          </p:val>
                                        </p:tav>
                                        <p:tav tm="100000">
                                          <p:val>
                                            <p:fltVal val="0"/>
                                          </p:val>
                                        </p:tav>
                                      </p:tavLst>
                                    </p:anim>
                                    <p:animEffect transition="in" filter="fade">
                                      <p:cBhvr>
                                        <p:cTn id="15" dur="500"/>
                                        <p:tgtEl>
                                          <p:spTgt spid="1048673"/>
                                        </p:tgtEl>
                                      </p:cBhvr>
                                    </p:animEffect>
                                  </p:childTnLst>
                                </p:cTn>
                              </p:par>
                            </p:childTnLst>
                          </p:cTn>
                        </p:par>
                        <p:par>
                          <p:cTn id="16" fill="hold">
                            <p:stCondLst>
                              <p:cond delay="2000"/>
                            </p:stCondLst>
                            <p:childTnLst>
                              <p:par>
                                <p:cTn id="17" presetID="2" presetClass="entr" presetSubtype="4" fill="hold" nodeType="afterEffect">
                                  <p:stCondLst>
                                    <p:cond delay="0"/>
                                  </p:stCondLst>
                                  <p:childTnLst>
                                    <p:set>
                                      <p:cBhvr>
                                        <p:cTn id="18" dur="1" fill="hold">
                                          <p:stCondLst>
                                            <p:cond delay="0"/>
                                          </p:stCondLst>
                                        </p:cTn>
                                        <p:tgtEl>
                                          <p:spTgt spid="1048674"/>
                                        </p:tgtEl>
                                        <p:attrNameLst>
                                          <p:attrName>style.visibility</p:attrName>
                                        </p:attrNameLst>
                                      </p:cBhvr>
                                      <p:to>
                                        <p:strVal val="visible"/>
                                      </p:to>
                                    </p:set>
                                    <p:anim calcmode="lin" valueType="num">
                                      <p:cBhvr>
                                        <p:cTn id="19" dur="500" fill="hold"/>
                                        <p:tgtEl>
                                          <p:spTgt spid="1048674"/>
                                        </p:tgtEl>
                                        <p:attrNameLst>
                                          <p:attrName>ppt_x</p:attrName>
                                        </p:attrNameLst>
                                      </p:cBhvr>
                                      <p:tavLst>
                                        <p:tav tm="0">
                                          <p:val>
                                            <p:strVal val="#ppt_x"/>
                                          </p:val>
                                        </p:tav>
                                        <p:tav tm="100000">
                                          <p:val>
                                            <p:strVal val="#ppt_x"/>
                                          </p:val>
                                        </p:tav>
                                      </p:tavLst>
                                    </p:anim>
                                    <p:anim calcmode="lin" valueType="num">
                                      <p:cBhvr>
                                        <p:cTn id="20" dur="500" fill="hold"/>
                                        <p:tgtEl>
                                          <p:spTgt spid="1048674"/>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048675"/>
                                        </p:tgtEl>
                                        <p:attrNameLst>
                                          <p:attrName>style.visibility</p:attrName>
                                        </p:attrNameLst>
                                      </p:cBhvr>
                                      <p:to>
                                        <p:strVal val="visible"/>
                                      </p:to>
                                    </p:set>
                                    <p:anim calcmode="lin" valueType="num">
                                      <p:cBhvr>
                                        <p:cTn id="24" dur="500" fill="hold"/>
                                        <p:tgtEl>
                                          <p:spTgt spid="1048675"/>
                                        </p:tgtEl>
                                        <p:attrNameLst>
                                          <p:attrName>ppt_w</p:attrName>
                                        </p:attrNameLst>
                                      </p:cBhvr>
                                      <p:tavLst>
                                        <p:tav tm="0">
                                          <p:val>
                                            <p:fltVal val="0"/>
                                          </p:val>
                                        </p:tav>
                                        <p:tav tm="100000">
                                          <p:val>
                                            <p:strVal val="#ppt_w"/>
                                          </p:val>
                                        </p:tav>
                                      </p:tavLst>
                                    </p:anim>
                                    <p:anim calcmode="lin" valueType="num">
                                      <p:cBhvr>
                                        <p:cTn id="25" dur="500" fill="hold"/>
                                        <p:tgtEl>
                                          <p:spTgt spid="1048675"/>
                                        </p:tgtEl>
                                        <p:attrNameLst>
                                          <p:attrName>ppt_h</p:attrName>
                                        </p:attrNameLst>
                                      </p:cBhvr>
                                      <p:tavLst>
                                        <p:tav tm="0">
                                          <p:val>
                                            <p:fltVal val="0"/>
                                          </p:val>
                                        </p:tav>
                                        <p:tav tm="100000">
                                          <p:val>
                                            <p:strVal val="#ppt_h"/>
                                          </p:val>
                                        </p:tav>
                                      </p:tavLst>
                                    </p:anim>
                                    <p:animEffect transition="in" filter="fade">
                                      <p:cBhvr>
                                        <p:cTn id="26" dur="500"/>
                                        <p:tgtEl>
                                          <p:spTgt spid="1048675"/>
                                        </p:tgtEl>
                                      </p:cBhvr>
                                    </p:animEffect>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048676"/>
                                        </p:tgtEl>
                                        <p:attrNameLst>
                                          <p:attrName>style.visibility</p:attrName>
                                        </p:attrNameLst>
                                      </p:cBhvr>
                                      <p:to>
                                        <p:strVal val="visible"/>
                                      </p:to>
                                    </p:set>
                                    <p:anim calcmode="lin" valueType="num">
                                      <p:cBhvr>
                                        <p:cTn id="30" dur="500" fill="hold"/>
                                        <p:tgtEl>
                                          <p:spTgt spid="1048676"/>
                                        </p:tgtEl>
                                        <p:attrNameLst>
                                          <p:attrName>ppt_w</p:attrName>
                                        </p:attrNameLst>
                                      </p:cBhvr>
                                      <p:tavLst>
                                        <p:tav tm="0">
                                          <p:val>
                                            <p:fltVal val="0"/>
                                          </p:val>
                                        </p:tav>
                                        <p:tav tm="100000">
                                          <p:val>
                                            <p:strVal val="#ppt_w"/>
                                          </p:val>
                                        </p:tav>
                                      </p:tavLst>
                                    </p:anim>
                                    <p:anim calcmode="lin" valueType="num">
                                      <p:cBhvr>
                                        <p:cTn id="31" dur="500" fill="hold"/>
                                        <p:tgtEl>
                                          <p:spTgt spid="1048676"/>
                                        </p:tgtEl>
                                        <p:attrNameLst>
                                          <p:attrName>ppt_h</p:attrName>
                                        </p:attrNameLst>
                                      </p:cBhvr>
                                      <p:tavLst>
                                        <p:tav tm="0">
                                          <p:val>
                                            <p:fltVal val="0"/>
                                          </p:val>
                                        </p:tav>
                                        <p:tav tm="100000">
                                          <p:val>
                                            <p:strVal val="#ppt_h"/>
                                          </p:val>
                                        </p:tav>
                                      </p:tavLst>
                                    </p:anim>
                                    <p:animEffect transition="in" filter="fade">
                                      <p:cBhvr>
                                        <p:cTn id="32" dur="500"/>
                                        <p:tgtEl>
                                          <p:spTgt spid="1048676"/>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048677"/>
                                        </p:tgtEl>
                                        <p:attrNameLst>
                                          <p:attrName>style.visibility</p:attrName>
                                        </p:attrNameLst>
                                      </p:cBhvr>
                                      <p:to>
                                        <p:strVal val="visible"/>
                                      </p:to>
                                    </p:set>
                                    <p:anim calcmode="lin" valueType="num">
                                      <p:cBhvr>
                                        <p:cTn id="36" dur="500" fill="hold"/>
                                        <p:tgtEl>
                                          <p:spTgt spid="1048677"/>
                                        </p:tgtEl>
                                        <p:attrNameLst>
                                          <p:attrName>ppt_w</p:attrName>
                                        </p:attrNameLst>
                                      </p:cBhvr>
                                      <p:tavLst>
                                        <p:tav tm="0">
                                          <p:val>
                                            <p:fltVal val="0"/>
                                          </p:val>
                                        </p:tav>
                                        <p:tav tm="100000">
                                          <p:val>
                                            <p:strVal val="#ppt_w"/>
                                          </p:val>
                                        </p:tav>
                                      </p:tavLst>
                                    </p:anim>
                                    <p:anim calcmode="lin" valueType="num">
                                      <p:cBhvr>
                                        <p:cTn id="37" dur="500" fill="hold"/>
                                        <p:tgtEl>
                                          <p:spTgt spid="1048677"/>
                                        </p:tgtEl>
                                        <p:attrNameLst>
                                          <p:attrName>ppt_h</p:attrName>
                                        </p:attrNameLst>
                                      </p:cBhvr>
                                      <p:tavLst>
                                        <p:tav tm="0">
                                          <p:val>
                                            <p:fltVal val="0"/>
                                          </p:val>
                                        </p:tav>
                                        <p:tav tm="100000">
                                          <p:val>
                                            <p:strVal val="#ppt_h"/>
                                          </p:val>
                                        </p:tav>
                                      </p:tavLst>
                                    </p:anim>
                                    <p:animEffect transition="in" filter="fade">
                                      <p:cBhvr>
                                        <p:cTn id="38" dur="500"/>
                                        <p:tgtEl>
                                          <p:spTgt spid="1048677"/>
                                        </p:tgtEl>
                                      </p:cBhvr>
                                    </p:animEffect>
                                  </p:childTnLst>
                                </p:cTn>
                              </p:par>
                            </p:childTnLst>
                          </p:cTn>
                        </p:par>
                        <p:par>
                          <p:cTn id="39" fill="hold">
                            <p:stCondLst>
                              <p:cond delay="4500"/>
                            </p:stCondLst>
                            <p:childTnLst>
                              <p:par>
                                <p:cTn id="40" presetID="2" presetClass="entr" presetSubtype="4" fill="hold" nodeType="afterEffect">
                                  <p:stCondLst>
                                    <p:cond delay="0"/>
                                  </p:stCondLst>
                                  <p:childTnLst>
                                    <p:set>
                                      <p:cBhvr>
                                        <p:cTn id="41" dur="1" fill="hold">
                                          <p:stCondLst>
                                            <p:cond delay="0"/>
                                          </p:stCondLst>
                                        </p:cTn>
                                        <p:tgtEl>
                                          <p:spTgt spid="1048679"/>
                                        </p:tgtEl>
                                        <p:attrNameLst>
                                          <p:attrName>style.visibility</p:attrName>
                                        </p:attrNameLst>
                                      </p:cBhvr>
                                      <p:to>
                                        <p:strVal val="visible"/>
                                      </p:to>
                                    </p:set>
                                    <p:anim calcmode="lin" valueType="num">
                                      <p:cBhvr>
                                        <p:cTn id="42" dur="500" fill="hold"/>
                                        <p:tgtEl>
                                          <p:spTgt spid="1048679"/>
                                        </p:tgtEl>
                                        <p:attrNameLst>
                                          <p:attrName>ppt_x</p:attrName>
                                        </p:attrNameLst>
                                      </p:cBhvr>
                                      <p:tavLst>
                                        <p:tav tm="0">
                                          <p:val>
                                            <p:strVal val="#ppt_x"/>
                                          </p:val>
                                        </p:tav>
                                        <p:tav tm="100000">
                                          <p:val>
                                            <p:strVal val="#ppt_x"/>
                                          </p:val>
                                        </p:tav>
                                      </p:tavLst>
                                    </p:anim>
                                    <p:anim calcmode="lin" valueType="num">
                                      <p:cBhvr>
                                        <p:cTn id="43" dur="500" fill="hold"/>
                                        <p:tgtEl>
                                          <p:spTgt spid="1048679"/>
                                        </p:tgtEl>
                                        <p:attrNameLst>
                                          <p:attrName>ppt_y</p:attrName>
                                        </p:attrNameLst>
                                      </p:cBhvr>
                                      <p:tavLst>
                                        <p:tav tm="0">
                                          <p:val>
                                            <p:strVal val="1+#ppt_h/2"/>
                                          </p:val>
                                        </p:tav>
                                        <p:tav tm="100000">
                                          <p:val>
                                            <p:strVal val="#ppt_y"/>
                                          </p:val>
                                        </p:tav>
                                      </p:tavLst>
                                    </p:anim>
                                  </p:childTnLst>
                                </p:cTn>
                              </p:par>
                            </p:childTnLst>
                          </p:cTn>
                        </p:par>
                        <p:par>
                          <p:cTn id="44" fill="hold">
                            <p:stCondLst>
                              <p:cond delay="5000"/>
                            </p:stCondLst>
                            <p:childTnLst>
                              <p:par>
                                <p:cTn id="45" presetID="53" presetClass="entr" presetSubtype="16" fill="hold" grpId="0" nodeType="afterEffect">
                                  <p:stCondLst>
                                    <p:cond delay="0"/>
                                  </p:stCondLst>
                                  <p:childTnLst>
                                    <p:set>
                                      <p:cBhvr>
                                        <p:cTn id="46" dur="1" fill="hold">
                                          <p:stCondLst>
                                            <p:cond delay="0"/>
                                          </p:stCondLst>
                                        </p:cTn>
                                        <p:tgtEl>
                                          <p:spTgt spid="1048680"/>
                                        </p:tgtEl>
                                        <p:attrNameLst>
                                          <p:attrName>style.visibility</p:attrName>
                                        </p:attrNameLst>
                                      </p:cBhvr>
                                      <p:to>
                                        <p:strVal val="visible"/>
                                      </p:to>
                                    </p:set>
                                    <p:anim calcmode="lin" valueType="num">
                                      <p:cBhvr>
                                        <p:cTn id="47" dur="500" fill="hold"/>
                                        <p:tgtEl>
                                          <p:spTgt spid="1048680"/>
                                        </p:tgtEl>
                                        <p:attrNameLst>
                                          <p:attrName>ppt_w</p:attrName>
                                        </p:attrNameLst>
                                      </p:cBhvr>
                                      <p:tavLst>
                                        <p:tav tm="0">
                                          <p:val>
                                            <p:fltVal val="0"/>
                                          </p:val>
                                        </p:tav>
                                        <p:tav tm="100000">
                                          <p:val>
                                            <p:strVal val="#ppt_w"/>
                                          </p:val>
                                        </p:tav>
                                      </p:tavLst>
                                    </p:anim>
                                    <p:anim calcmode="lin" valueType="num">
                                      <p:cBhvr>
                                        <p:cTn id="48" dur="500" fill="hold"/>
                                        <p:tgtEl>
                                          <p:spTgt spid="1048680"/>
                                        </p:tgtEl>
                                        <p:attrNameLst>
                                          <p:attrName>ppt_h</p:attrName>
                                        </p:attrNameLst>
                                      </p:cBhvr>
                                      <p:tavLst>
                                        <p:tav tm="0">
                                          <p:val>
                                            <p:fltVal val="0"/>
                                          </p:val>
                                        </p:tav>
                                        <p:tav tm="100000">
                                          <p:val>
                                            <p:strVal val="#ppt_h"/>
                                          </p:val>
                                        </p:tav>
                                      </p:tavLst>
                                    </p:anim>
                                    <p:animEffect transition="in" filter="fade">
                                      <p:cBhvr>
                                        <p:cTn id="49" dur="500"/>
                                        <p:tgtEl>
                                          <p:spTgt spid="1048680"/>
                                        </p:tgtEl>
                                      </p:cBhvr>
                                    </p:animEffect>
                                  </p:childTnLst>
                                </p:cTn>
                              </p:par>
                            </p:childTnLst>
                          </p:cTn>
                        </p:par>
                        <p:par>
                          <p:cTn id="50" fill="hold">
                            <p:stCondLst>
                              <p:cond delay="5500"/>
                            </p:stCondLst>
                            <p:childTnLst>
                              <p:par>
                                <p:cTn id="51" presetID="53" presetClass="entr" presetSubtype="16" fill="hold" grpId="0" nodeType="afterEffect">
                                  <p:stCondLst>
                                    <p:cond delay="0"/>
                                  </p:stCondLst>
                                  <p:childTnLst>
                                    <p:set>
                                      <p:cBhvr>
                                        <p:cTn id="52" dur="1" fill="hold">
                                          <p:stCondLst>
                                            <p:cond delay="0"/>
                                          </p:stCondLst>
                                        </p:cTn>
                                        <p:tgtEl>
                                          <p:spTgt spid="1048681"/>
                                        </p:tgtEl>
                                        <p:attrNameLst>
                                          <p:attrName>style.visibility</p:attrName>
                                        </p:attrNameLst>
                                      </p:cBhvr>
                                      <p:to>
                                        <p:strVal val="visible"/>
                                      </p:to>
                                    </p:set>
                                    <p:anim calcmode="lin" valueType="num">
                                      <p:cBhvr>
                                        <p:cTn id="53" dur="500" fill="hold"/>
                                        <p:tgtEl>
                                          <p:spTgt spid="1048681"/>
                                        </p:tgtEl>
                                        <p:attrNameLst>
                                          <p:attrName>ppt_w</p:attrName>
                                        </p:attrNameLst>
                                      </p:cBhvr>
                                      <p:tavLst>
                                        <p:tav tm="0">
                                          <p:val>
                                            <p:fltVal val="0"/>
                                          </p:val>
                                        </p:tav>
                                        <p:tav tm="100000">
                                          <p:val>
                                            <p:strVal val="#ppt_w"/>
                                          </p:val>
                                        </p:tav>
                                      </p:tavLst>
                                    </p:anim>
                                    <p:anim calcmode="lin" valueType="num">
                                      <p:cBhvr>
                                        <p:cTn id="54" dur="500" fill="hold"/>
                                        <p:tgtEl>
                                          <p:spTgt spid="1048681"/>
                                        </p:tgtEl>
                                        <p:attrNameLst>
                                          <p:attrName>ppt_h</p:attrName>
                                        </p:attrNameLst>
                                      </p:cBhvr>
                                      <p:tavLst>
                                        <p:tav tm="0">
                                          <p:val>
                                            <p:fltVal val="0"/>
                                          </p:val>
                                        </p:tav>
                                        <p:tav tm="100000">
                                          <p:val>
                                            <p:strVal val="#ppt_h"/>
                                          </p:val>
                                        </p:tav>
                                      </p:tavLst>
                                    </p:anim>
                                    <p:animEffect transition="in" filter="fade">
                                      <p:cBhvr>
                                        <p:cTn id="55" dur="500"/>
                                        <p:tgtEl>
                                          <p:spTgt spid="1048681"/>
                                        </p:tgtEl>
                                      </p:cBhvr>
                                    </p:animEffect>
                                  </p:childTnLst>
                                </p:cTn>
                              </p:par>
                            </p:childTnLst>
                          </p:cTn>
                        </p:par>
                        <p:par>
                          <p:cTn id="56" fill="hold">
                            <p:stCondLst>
                              <p:cond delay="6000"/>
                            </p:stCondLst>
                            <p:childTnLst>
                              <p:par>
                                <p:cTn id="57" presetID="53" presetClass="entr" presetSubtype="16" fill="hold" grpId="0" nodeType="afterEffect">
                                  <p:stCondLst>
                                    <p:cond delay="0"/>
                                  </p:stCondLst>
                                  <p:childTnLst>
                                    <p:set>
                                      <p:cBhvr>
                                        <p:cTn id="58" dur="1" fill="hold">
                                          <p:stCondLst>
                                            <p:cond delay="0"/>
                                          </p:stCondLst>
                                        </p:cTn>
                                        <p:tgtEl>
                                          <p:spTgt spid="1048682"/>
                                        </p:tgtEl>
                                        <p:attrNameLst>
                                          <p:attrName>style.visibility</p:attrName>
                                        </p:attrNameLst>
                                      </p:cBhvr>
                                      <p:to>
                                        <p:strVal val="visible"/>
                                      </p:to>
                                    </p:set>
                                    <p:anim calcmode="lin" valueType="num">
                                      <p:cBhvr>
                                        <p:cTn id="59" dur="500" fill="hold"/>
                                        <p:tgtEl>
                                          <p:spTgt spid="1048682"/>
                                        </p:tgtEl>
                                        <p:attrNameLst>
                                          <p:attrName>ppt_w</p:attrName>
                                        </p:attrNameLst>
                                      </p:cBhvr>
                                      <p:tavLst>
                                        <p:tav tm="0">
                                          <p:val>
                                            <p:fltVal val="0"/>
                                          </p:val>
                                        </p:tav>
                                        <p:tav tm="100000">
                                          <p:val>
                                            <p:strVal val="#ppt_w"/>
                                          </p:val>
                                        </p:tav>
                                      </p:tavLst>
                                    </p:anim>
                                    <p:anim calcmode="lin" valueType="num">
                                      <p:cBhvr>
                                        <p:cTn id="60" dur="500" fill="hold"/>
                                        <p:tgtEl>
                                          <p:spTgt spid="1048682"/>
                                        </p:tgtEl>
                                        <p:attrNameLst>
                                          <p:attrName>ppt_h</p:attrName>
                                        </p:attrNameLst>
                                      </p:cBhvr>
                                      <p:tavLst>
                                        <p:tav tm="0">
                                          <p:val>
                                            <p:fltVal val="0"/>
                                          </p:val>
                                        </p:tav>
                                        <p:tav tm="100000">
                                          <p:val>
                                            <p:strVal val="#ppt_h"/>
                                          </p:val>
                                        </p:tav>
                                      </p:tavLst>
                                    </p:anim>
                                    <p:animEffect transition="in" filter="fade">
                                      <p:cBhvr>
                                        <p:cTn id="61" dur="500"/>
                                        <p:tgtEl>
                                          <p:spTgt spid="1048682"/>
                                        </p:tgtEl>
                                      </p:cBhvr>
                                    </p:animEffect>
                                  </p:childTnLst>
                                </p:cTn>
                              </p:par>
                            </p:childTnLst>
                          </p:cTn>
                        </p:par>
                        <p:par>
                          <p:cTn id="62" fill="hold">
                            <p:stCondLst>
                              <p:cond delay="7000"/>
                            </p:stCondLst>
                            <p:childTnLst>
                              <p:par>
                                <p:cTn id="63" presetID="2" presetClass="entr" presetSubtype="4" fill="hold" nodeType="afterEffect">
                                  <p:stCondLst>
                                    <p:cond delay="0"/>
                                  </p:stCondLst>
                                  <p:childTnLst>
                                    <p:set>
                                      <p:cBhvr>
                                        <p:cTn id="64" dur="1" fill="hold">
                                          <p:stCondLst>
                                            <p:cond delay="0"/>
                                          </p:stCondLst>
                                        </p:cTn>
                                        <p:tgtEl>
                                          <p:spTgt spid="1048684"/>
                                        </p:tgtEl>
                                        <p:attrNameLst>
                                          <p:attrName>style.visibility</p:attrName>
                                        </p:attrNameLst>
                                      </p:cBhvr>
                                      <p:to>
                                        <p:strVal val="visible"/>
                                      </p:to>
                                    </p:set>
                                    <p:anim calcmode="lin" valueType="num">
                                      <p:cBhvr>
                                        <p:cTn id="65" dur="500" fill="hold"/>
                                        <p:tgtEl>
                                          <p:spTgt spid="1048684"/>
                                        </p:tgtEl>
                                        <p:attrNameLst>
                                          <p:attrName>ppt_x</p:attrName>
                                        </p:attrNameLst>
                                      </p:cBhvr>
                                      <p:tavLst>
                                        <p:tav tm="0">
                                          <p:val>
                                            <p:strVal val="#ppt_x"/>
                                          </p:val>
                                        </p:tav>
                                        <p:tav tm="100000">
                                          <p:val>
                                            <p:strVal val="#ppt_x"/>
                                          </p:val>
                                        </p:tav>
                                      </p:tavLst>
                                    </p:anim>
                                    <p:anim calcmode="lin" valueType="num">
                                      <p:cBhvr>
                                        <p:cTn id="66" dur="500" fill="hold"/>
                                        <p:tgtEl>
                                          <p:spTgt spid="1048684"/>
                                        </p:tgtEl>
                                        <p:attrNameLst>
                                          <p:attrName>ppt_y</p:attrName>
                                        </p:attrNameLst>
                                      </p:cBhvr>
                                      <p:tavLst>
                                        <p:tav tm="0">
                                          <p:val>
                                            <p:strVal val="1+#ppt_h/2"/>
                                          </p:val>
                                        </p:tav>
                                        <p:tav tm="100000">
                                          <p:val>
                                            <p:strVal val="#ppt_y"/>
                                          </p:val>
                                        </p:tav>
                                      </p:tavLst>
                                    </p:anim>
                                  </p:childTnLst>
                                </p:cTn>
                              </p:par>
                            </p:childTnLst>
                          </p:cTn>
                        </p:par>
                        <p:par>
                          <p:cTn id="67" fill="hold">
                            <p:stCondLst>
                              <p:cond delay="7500"/>
                            </p:stCondLst>
                            <p:childTnLst>
                              <p:par>
                                <p:cTn id="68" presetID="53" presetClass="entr" presetSubtype="16" fill="hold" grpId="0" nodeType="afterEffect">
                                  <p:stCondLst>
                                    <p:cond delay="0"/>
                                  </p:stCondLst>
                                  <p:childTnLst>
                                    <p:set>
                                      <p:cBhvr>
                                        <p:cTn id="69" dur="1" fill="hold">
                                          <p:stCondLst>
                                            <p:cond delay="0"/>
                                          </p:stCondLst>
                                        </p:cTn>
                                        <p:tgtEl>
                                          <p:spTgt spid="1048685"/>
                                        </p:tgtEl>
                                        <p:attrNameLst>
                                          <p:attrName>style.visibility</p:attrName>
                                        </p:attrNameLst>
                                      </p:cBhvr>
                                      <p:to>
                                        <p:strVal val="visible"/>
                                      </p:to>
                                    </p:set>
                                    <p:anim calcmode="lin" valueType="num">
                                      <p:cBhvr>
                                        <p:cTn id="70" dur="500" fill="hold"/>
                                        <p:tgtEl>
                                          <p:spTgt spid="1048685"/>
                                        </p:tgtEl>
                                        <p:attrNameLst>
                                          <p:attrName>ppt_w</p:attrName>
                                        </p:attrNameLst>
                                      </p:cBhvr>
                                      <p:tavLst>
                                        <p:tav tm="0">
                                          <p:val>
                                            <p:fltVal val="0"/>
                                          </p:val>
                                        </p:tav>
                                        <p:tav tm="100000">
                                          <p:val>
                                            <p:strVal val="#ppt_w"/>
                                          </p:val>
                                        </p:tav>
                                      </p:tavLst>
                                    </p:anim>
                                    <p:anim calcmode="lin" valueType="num">
                                      <p:cBhvr>
                                        <p:cTn id="71" dur="500" fill="hold"/>
                                        <p:tgtEl>
                                          <p:spTgt spid="1048685"/>
                                        </p:tgtEl>
                                        <p:attrNameLst>
                                          <p:attrName>ppt_h</p:attrName>
                                        </p:attrNameLst>
                                      </p:cBhvr>
                                      <p:tavLst>
                                        <p:tav tm="0">
                                          <p:val>
                                            <p:fltVal val="0"/>
                                          </p:val>
                                        </p:tav>
                                        <p:tav tm="100000">
                                          <p:val>
                                            <p:strVal val="#ppt_h"/>
                                          </p:val>
                                        </p:tav>
                                      </p:tavLst>
                                    </p:anim>
                                    <p:animEffect transition="in" filter="fade">
                                      <p:cBhvr>
                                        <p:cTn id="72" dur="500"/>
                                        <p:tgtEl>
                                          <p:spTgt spid="1048685"/>
                                        </p:tgtEl>
                                      </p:cBhvr>
                                    </p:animEffect>
                                  </p:childTnLst>
                                </p:cTn>
                              </p:par>
                            </p:childTnLst>
                          </p:cTn>
                        </p:par>
                        <p:par>
                          <p:cTn id="73" fill="hold">
                            <p:stCondLst>
                              <p:cond delay="8000"/>
                            </p:stCondLst>
                            <p:childTnLst>
                              <p:par>
                                <p:cTn id="74" presetID="53" presetClass="entr" presetSubtype="16" fill="hold" grpId="0" nodeType="afterEffect">
                                  <p:stCondLst>
                                    <p:cond delay="0"/>
                                  </p:stCondLst>
                                  <p:childTnLst>
                                    <p:set>
                                      <p:cBhvr>
                                        <p:cTn id="75" dur="1" fill="hold">
                                          <p:stCondLst>
                                            <p:cond delay="0"/>
                                          </p:stCondLst>
                                        </p:cTn>
                                        <p:tgtEl>
                                          <p:spTgt spid="1048686"/>
                                        </p:tgtEl>
                                        <p:attrNameLst>
                                          <p:attrName>style.visibility</p:attrName>
                                        </p:attrNameLst>
                                      </p:cBhvr>
                                      <p:to>
                                        <p:strVal val="visible"/>
                                      </p:to>
                                    </p:set>
                                    <p:anim calcmode="lin" valueType="num">
                                      <p:cBhvr>
                                        <p:cTn id="76" dur="500" fill="hold"/>
                                        <p:tgtEl>
                                          <p:spTgt spid="1048686"/>
                                        </p:tgtEl>
                                        <p:attrNameLst>
                                          <p:attrName>ppt_w</p:attrName>
                                        </p:attrNameLst>
                                      </p:cBhvr>
                                      <p:tavLst>
                                        <p:tav tm="0">
                                          <p:val>
                                            <p:fltVal val="0"/>
                                          </p:val>
                                        </p:tav>
                                        <p:tav tm="100000">
                                          <p:val>
                                            <p:strVal val="#ppt_w"/>
                                          </p:val>
                                        </p:tav>
                                      </p:tavLst>
                                    </p:anim>
                                    <p:anim calcmode="lin" valueType="num">
                                      <p:cBhvr>
                                        <p:cTn id="77" dur="500" fill="hold"/>
                                        <p:tgtEl>
                                          <p:spTgt spid="1048686"/>
                                        </p:tgtEl>
                                        <p:attrNameLst>
                                          <p:attrName>ppt_h</p:attrName>
                                        </p:attrNameLst>
                                      </p:cBhvr>
                                      <p:tavLst>
                                        <p:tav tm="0">
                                          <p:val>
                                            <p:fltVal val="0"/>
                                          </p:val>
                                        </p:tav>
                                        <p:tav tm="100000">
                                          <p:val>
                                            <p:strVal val="#ppt_h"/>
                                          </p:val>
                                        </p:tav>
                                      </p:tavLst>
                                    </p:anim>
                                    <p:animEffect transition="in" filter="fade">
                                      <p:cBhvr>
                                        <p:cTn id="78" dur="500"/>
                                        <p:tgtEl>
                                          <p:spTgt spid="1048686"/>
                                        </p:tgtEl>
                                      </p:cBhvr>
                                    </p:animEffect>
                                  </p:childTnLst>
                                </p:cTn>
                              </p:par>
                            </p:childTnLst>
                          </p:cTn>
                        </p:par>
                        <p:par>
                          <p:cTn id="79" fill="hold">
                            <p:stCondLst>
                              <p:cond delay="8500"/>
                            </p:stCondLst>
                            <p:childTnLst>
                              <p:par>
                                <p:cTn id="80" presetID="53" presetClass="entr" presetSubtype="16" fill="hold" grpId="0" nodeType="afterEffect">
                                  <p:stCondLst>
                                    <p:cond delay="0"/>
                                  </p:stCondLst>
                                  <p:childTnLst>
                                    <p:set>
                                      <p:cBhvr>
                                        <p:cTn id="81" dur="1" fill="hold">
                                          <p:stCondLst>
                                            <p:cond delay="0"/>
                                          </p:stCondLst>
                                        </p:cTn>
                                        <p:tgtEl>
                                          <p:spTgt spid="1048687"/>
                                        </p:tgtEl>
                                        <p:attrNameLst>
                                          <p:attrName>style.visibility</p:attrName>
                                        </p:attrNameLst>
                                      </p:cBhvr>
                                      <p:to>
                                        <p:strVal val="visible"/>
                                      </p:to>
                                    </p:set>
                                    <p:anim calcmode="lin" valueType="num">
                                      <p:cBhvr>
                                        <p:cTn id="82" dur="500" fill="hold"/>
                                        <p:tgtEl>
                                          <p:spTgt spid="1048687"/>
                                        </p:tgtEl>
                                        <p:attrNameLst>
                                          <p:attrName>ppt_w</p:attrName>
                                        </p:attrNameLst>
                                      </p:cBhvr>
                                      <p:tavLst>
                                        <p:tav tm="0">
                                          <p:val>
                                            <p:fltVal val="0"/>
                                          </p:val>
                                        </p:tav>
                                        <p:tav tm="100000">
                                          <p:val>
                                            <p:strVal val="#ppt_w"/>
                                          </p:val>
                                        </p:tav>
                                      </p:tavLst>
                                    </p:anim>
                                    <p:anim calcmode="lin" valueType="num">
                                      <p:cBhvr>
                                        <p:cTn id="83" dur="500" fill="hold"/>
                                        <p:tgtEl>
                                          <p:spTgt spid="1048687"/>
                                        </p:tgtEl>
                                        <p:attrNameLst>
                                          <p:attrName>ppt_h</p:attrName>
                                        </p:attrNameLst>
                                      </p:cBhvr>
                                      <p:tavLst>
                                        <p:tav tm="0">
                                          <p:val>
                                            <p:fltVal val="0"/>
                                          </p:val>
                                        </p:tav>
                                        <p:tav tm="100000">
                                          <p:val>
                                            <p:strVal val="#ppt_h"/>
                                          </p:val>
                                        </p:tav>
                                      </p:tavLst>
                                    </p:anim>
                                    <p:animEffect transition="in" filter="fade">
                                      <p:cBhvr>
                                        <p:cTn id="84" dur="500"/>
                                        <p:tgtEl>
                                          <p:spTgt spid="1048687"/>
                                        </p:tgtEl>
                                      </p:cBhvr>
                                    </p:animEffect>
                                  </p:childTnLst>
                                </p:cTn>
                              </p:par>
                            </p:childTnLst>
                          </p:cTn>
                        </p:par>
                        <p:par>
                          <p:cTn id="85" fill="hold">
                            <p:stCondLst>
                              <p:cond delay="9000"/>
                            </p:stCondLst>
                            <p:childTnLst>
                              <p:par>
                                <p:cTn id="86" presetID="2" presetClass="entr" presetSubtype="8" fill="hold" grpId="0" nodeType="afterEffect">
                                  <p:stCondLst>
                                    <p:cond delay="0"/>
                                  </p:stCondLst>
                                  <p:childTnLst>
                                    <p:set>
                                      <p:cBhvr>
                                        <p:cTn id="87" dur="1" fill="hold">
                                          <p:stCondLst>
                                            <p:cond delay="0"/>
                                          </p:stCondLst>
                                        </p:cTn>
                                        <p:tgtEl>
                                          <p:spTgt spid="1048689"/>
                                        </p:tgtEl>
                                        <p:attrNameLst>
                                          <p:attrName>style.visibility</p:attrName>
                                        </p:attrNameLst>
                                      </p:cBhvr>
                                      <p:to>
                                        <p:strVal val="visible"/>
                                      </p:to>
                                    </p:set>
                                    <p:anim calcmode="lin" valueType="num">
                                      <p:cBhvr>
                                        <p:cTn id="88" dur="500" fill="hold"/>
                                        <p:tgtEl>
                                          <p:spTgt spid="1048689"/>
                                        </p:tgtEl>
                                        <p:attrNameLst>
                                          <p:attrName>ppt_x</p:attrName>
                                        </p:attrNameLst>
                                      </p:cBhvr>
                                      <p:tavLst>
                                        <p:tav tm="0">
                                          <p:val>
                                            <p:strVal val="0-#ppt_w/2"/>
                                          </p:val>
                                        </p:tav>
                                        <p:tav tm="100000">
                                          <p:val>
                                            <p:strVal val="#ppt_x"/>
                                          </p:val>
                                        </p:tav>
                                      </p:tavLst>
                                    </p:anim>
                                    <p:anim calcmode="lin" valueType="num">
                                      <p:cBhvr>
                                        <p:cTn id="89" dur="500" fill="hold"/>
                                        <p:tgtEl>
                                          <p:spTgt spid="1048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2" grpId="0" animBg="1"/>
      <p:bldP spid="1048673" grpId="0" bldLvl="0" animBg="1"/>
      <p:bldP spid="1048675" grpId="0"/>
      <p:bldP spid="1048676" grpId="0"/>
      <p:bldP spid="1048677" grpId="0"/>
      <p:bldP spid="1048680" grpId="0"/>
      <p:bldP spid="1048681" grpId="0"/>
      <p:bldP spid="1048682" grpId="0"/>
      <p:bldP spid="1048685" grpId="0"/>
      <p:bldP spid="1048686" grpId="0"/>
      <p:bldP spid="1048687" grpId="0"/>
      <p:bldP spid="104868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48"/>
          <p:cNvGrpSpPr/>
          <p:nvPr/>
        </p:nvGrpSpPr>
        <p:grpSpPr>
          <a:xfrm>
            <a:off x="371475" y="300038"/>
            <a:ext cx="846138" cy="846137"/>
            <a:chOff x="1758" y="973"/>
            <a:chExt cx="937" cy="937"/>
          </a:xfrm>
        </p:grpSpPr>
        <p:sp>
          <p:nvSpPr>
            <p:cNvPr id="1048762" name="椭圆 4"/>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63"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764" name="直角三角形 6"/>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65"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002748"/>
                </a:solidFill>
                <a:latin typeface="Arial Unicode MS" panose="020B0604020202020204" charset="-122"/>
                <a:ea typeface="Arial Unicode MS" panose="020B0604020202020204" charset="-122"/>
              </a:rPr>
              <a:t>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8766" name="MH_SubTitle_1"/>
          <p:cNvSpPr/>
          <p:nvPr/>
        </p:nvSpPr>
        <p:spPr>
          <a:xfrm>
            <a:off x="3482975" y="1927225"/>
            <a:ext cx="1120775" cy="1123950"/>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solidFill>
            <a:srgbClr val="002748"/>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S</a:t>
            </a:r>
          </a:p>
        </p:txBody>
      </p:sp>
      <p:sp>
        <p:nvSpPr>
          <p:cNvPr id="1048767" name="MH_SubTitle_2"/>
          <p:cNvSpPr/>
          <p:nvPr/>
        </p:nvSpPr>
        <p:spPr>
          <a:xfrm>
            <a:off x="4603750" y="1927225"/>
            <a:ext cx="1120775" cy="1123950"/>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solidFill>
            <a:srgbClr val="FF9900"/>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W</a:t>
            </a:r>
          </a:p>
        </p:txBody>
      </p:sp>
      <p:sp>
        <p:nvSpPr>
          <p:cNvPr id="1048768" name="MH_SubTitle_3"/>
          <p:cNvSpPr/>
          <p:nvPr/>
        </p:nvSpPr>
        <p:spPr>
          <a:xfrm>
            <a:off x="3482975" y="3051175"/>
            <a:ext cx="1120775" cy="1120775"/>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solidFill>
            <a:srgbClr val="FF9900"/>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O</a:t>
            </a:r>
          </a:p>
        </p:txBody>
      </p:sp>
      <p:sp>
        <p:nvSpPr>
          <p:cNvPr id="1048769" name="MH_SubTitle_4"/>
          <p:cNvSpPr/>
          <p:nvPr/>
        </p:nvSpPr>
        <p:spPr>
          <a:xfrm>
            <a:off x="4603750" y="3051175"/>
            <a:ext cx="1120775" cy="1120775"/>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solidFill>
            <a:srgbClr val="002748"/>
          </a:solidFill>
          <a:ln w="12700" cap="flat" cmpd="sng" algn="ctr">
            <a:noFill/>
            <a:prstDash val="solid"/>
            <a:miter lim="800000"/>
          </a:ln>
          <a:effectLst/>
        </p:spPr>
        <p:txBody>
          <a:bodyPr anchor="ctr"/>
          <a:lstStyle/>
          <a:p>
            <a:pPr marL="0" marR="0" lvl="0" indent="0" algn="ctr" defTabSz="914400" rtl="0" eaLnBrk="1" fontAlgn="base" latinLnBrk="0" hangingPunct="1">
              <a:spcBef>
                <a:spcPts val="0"/>
              </a:spcBef>
              <a:spcAft>
                <a:spcPts val="0"/>
              </a:spcAft>
              <a:buClrTx/>
              <a:buSzTx/>
              <a:buFontTx/>
              <a:buNone/>
            </a:pPr>
            <a:r>
              <a:rPr kumimoji="0" lang="en-US" altLang="zh-CN" sz="4250" b="1" i="0" u="none" strike="noStrike" kern="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mn-cs"/>
              </a:rPr>
              <a:t>T</a:t>
            </a:r>
          </a:p>
        </p:txBody>
      </p:sp>
      <p:sp>
        <p:nvSpPr>
          <p:cNvPr id="1048770" name="MH_Text_1"/>
          <p:cNvSpPr txBox="1"/>
          <p:nvPr/>
        </p:nvSpPr>
        <p:spPr>
          <a:xfrm>
            <a:off x="341313" y="1585913"/>
            <a:ext cx="2981325" cy="1430337"/>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
        <p:nvSpPr>
          <p:cNvPr id="1048771" name="MH_Text_3"/>
          <p:cNvSpPr txBox="1"/>
          <p:nvPr/>
        </p:nvSpPr>
        <p:spPr>
          <a:xfrm>
            <a:off x="341313" y="3086100"/>
            <a:ext cx="2981325" cy="1381125"/>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
        <p:nvSpPr>
          <p:cNvPr id="1048772" name="MH_Text_2"/>
          <p:cNvSpPr txBox="1"/>
          <p:nvPr/>
        </p:nvSpPr>
        <p:spPr>
          <a:xfrm>
            <a:off x="5788025" y="1587500"/>
            <a:ext cx="2982913" cy="1428750"/>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
        <p:nvSpPr>
          <p:cNvPr id="1048773" name="MH_Text_4"/>
          <p:cNvSpPr txBox="1"/>
          <p:nvPr/>
        </p:nvSpPr>
        <p:spPr>
          <a:xfrm>
            <a:off x="5788025" y="3086100"/>
            <a:ext cx="2982913" cy="1381125"/>
          </a:xfrm>
          <a:prstGeom prst="rect">
            <a:avLst/>
          </a:prstGeom>
          <a:noFill/>
          <a:ln w="9525">
            <a:noFill/>
          </a:ln>
        </p:spPr>
        <p:txBody>
          <a:bodyPr lIns="0" tIns="0" rIns="0" bIns="0" anchor="ctr"/>
          <a:lstStyle/>
          <a:p>
            <a:pPr algn="just">
              <a:lnSpc>
                <a:spcPct val="130000"/>
              </a:lnSpc>
            </a:pPr>
            <a:r>
              <a:rPr lang="en-US" altLang="zh-CN" sz="1200" dirty="0">
                <a:solidFill>
                  <a:srgbClr val="0D0D0D"/>
                </a:solidFill>
                <a:latin typeface="Arial Unicode MS" panose="020B0604020202020204" charset="-122"/>
                <a:ea typeface="Arial Unicode MS" panose="020B0604020202020204" charset="-122"/>
              </a:rPr>
              <a:t>Enter title
Click here to add content of the text，and briefly explain your point of view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8764"/>
                                        </p:tgtEl>
                                        <p:attrNameLst>
                                          <p:attrName>style.visibility</p:attrName>
                                        </p:attrNameLst>
                                      </p:cBhvr>
                                      <p:to>
                                        <p:strVal val="visible"/>
                                      </p:to>
                                    </p:set>
                                    <p:anim calcmode="lin" valueType="num">
                                      <p:cBhvr>
                                        <p:cTn id="7" dur="500" fill="hold"/>
                                        <p:tgtEl>
                                          <p:spTgt spid="1048764"/>
                                        </p:tgtEl>
                                        <p:attrNameLst>
                                          <p:attrName>ppt_x</p:attrName>
                                        </p:attrNameLst>
                                      </p:cBhvr>
                                      <p:tavLst>
                                        <p:tav tm="0">
                                          <p:val>
                                            <p:strVal val="1+#ppt_w/2"/>
                                          </p:val>
                                        </p:tav>
                                        <p:tav tm="100000">
                                          <p:val>
                                            <p:strVal val="#ppt_x"/>
                                          </p:val>
                                        </p:tav>
                                      </p:tavLst>
                                    </p:anim>
                                    <p:anim calcmode="lin" valueType="num">
                                      <p:cBhvr>
                                        <p:cTn id="8" dur="500" fill="hold"/>
                                        <p:tgtEl>
                                          <p:spTgt spid="10487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p:cTn id="12" dur="500" fill="hold"/>
                                        <p:tgtEl>
                                          <p:spTgt spid="109"/>
                                        </p:tgtEl>
                                        <p:attrNameLst>
                                          <p:attrName>ppt_w</p:attrName>
                                        </p:attrNameLst>
                                      </p:cBhvr>
                                      <p:tavLst>
                                        <p:tav tm="0">
                                          <p:val>
                                            <p:fltVal val="0"/>
                                          </p:val>
                                        </p:tav>
                                        <p:tav tm="100000">
                                          <p:val>
                                            <p:strVal val="#ppt_w"/>
                                          </p:val>
                                        </p:tav>
                                      </p:tavLst>
                                    </p:anim>
                                    <p:anim calcmode="lin" valueType="num">
                                      <p:cBhvr>
                                        <p:cTn id="13" dur="500" fill="hold"/>
                                        <p:tgtEl>
                                          <p:spTgt spid="109"/>
                                        </p:tgtEl>
                                        <p:attrNameLst>
                                          <p:attrName>ppt_h</p:attrName>
                                        </p:attrNameLst>
                                      </p:cBhvr>
                                      <p:tavLst>
                                        <p:tav tm="0">
                                          <p:val>
                                            <p:fltVal val="0"/>
                                          </p:val>
                                        </p:tav>
                                        <p:tav tm="100000">
                                          <p:val>
                                            <p:strVal val="#ppt_h"/>
                                          </p:val>
                                        </p:tav>
                                      </p:tavLst>
                                    </p:anim>
                                    <p:anim calcmode="lin" valueType="num">
                                      <p:cBhvr>
                                        <p:cTn id="14" dur="500" fill="hold"/>
                                        <p:tgtEl>
                                          <p:spTgt spid="109"/>
                                        </p:tgtEl>
                                        <p:attrNameLst>
                                          <p:attrName>style.rotation</p:attrName>
                                        </p:attrNameLst>
                                      </p:cBhvr>
                                      <p:tavLst>
                                        <p:tav tm="0">
                                          <p:val>
                                            <p:fltVal val="360"/>
                                          </p:val>
                                        </p:tav>
                                        <p:tav tm="100000">
                                          <p:val>
                                            <p:fltVal val="0"/>
                                          </p:val>
                                        </p:tav>
                                      </p:tavLst>
                                    </p:anim>
                                    <p:animEffect transition="in" filter="fade">
                                      <p:cBhvr>
                                        <p:cTn id="15" dur="500"/>
                                        <p:tgtEl>
                                          <p:spTgt spid="10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765"/>
                                        </p:tgtEl>
                                        <p:attrNameLst>
                                          <p:attrName>style.visibility</p:attrName>
                                        </p:attrNameLst>
                                      </p:cBhvr>
                                      <p:to>
                                        <p:strVal val="visible"/>
                                      </p:to>
                                    </p:set>
                                    <p:anim calcmode="lin" valueType="num">
                                      <p:cBhvr>
                                        <p:cTn id="19" dur="500" fill="hold"/>
                                        <p:tgtEl>
                                          <p:spTgt spid="1048765"/>
                                        </p:tgtEl>
                                        <p:attrNameLst>
                                          <p:attrName>ppt_w</p:attrName>
                                        </p:attrNameLst>
                                      </p:cBhvr>
                                      <p:tavLst>
                                        <p:tav tm="0">
                                          <p:val>
                                            <p:fltVal val="0"/>
                                          </p:val>
                                        </p:tav>
                                        <p:tav tm="100000">
                                          <p:val>
                                            <p:strVal val="#ppt_w"/>
                                          </p:val>
                                        </p:tav>
                                      </p:tavLst>
                                    </p:anim>
                                    <p:anim calcmode="lin" valueType="num">
                                      <p:cBhvr>
                                        <p:cTn id="20" dur="500" fill="hold"/>
                                        <p:tgtEl>
                                          <p:spTgt spid="1048765"/>
                                        </p:tgtEl>
                                        <p:attrNameLst>
                                          <p:attrName>ppt_h</p:attrName>
                                        </p:attrNameLst>
                                      </p:cBhvr>
                                      <p:tavLst>
                                        <p:tav tm="0">
                                          <p:val>
                                            <p:fltVal val="0"/>
                                          </p:val>
                                        </p:tav>
                                        <p:tav tm="100000">
                                          <p:val>
                                            <p:strVal val="#ppt_h"/>
                                          </p:val>
                                        </p:tav>
                                      </p:tavLst>
                                    </p:anim>
                                    <p:anim calcmode="lin" valueType="num">
                                      <p:cBhvr>
                                        <p:cTn id="21" dur="500" fill="hold"/>
                                        <p:tgtEl>
                                          <p:spTgt spid="1048765"/>
                                        </p:tgtEl>
                                        <p:attrNameLst>
                                          <p:attrName>style.rotation</p:attrName>
                                        </p:attrNameLst>
                                      </p:cBhvr>
                                      <p:tavLst>
                                        <p:tav tm="0">
                                          <p:val>
                                            <p:fltVal val="360"/>
                                          </p:val>
                                        </p:tav>
                                        <p:tav tm="100000">
                                          <p:val>
                                            <p:fltVal val="0"/>
                                          </p:val>
                                        </p:tav>
                                      </p:tavLst>
                                    </p:anim>
                                    <p:animEffect transition="in" filter="fade">
                                      <p:cBhvr>
                                        <p:cTn id="22" dur="500"/>
                                        <p:tgtEl>
                                          <p:spTgt spid="1048765"/>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48766"/>
                                        </p:tgtEl>
                                        <p:attrNameLst>
                                          <p:attrName>style.visibility</p:attrName>
                                        </p:attrNameLst>
                                      </p:cBhvr>
                                      <p:to>
                                        <p:strVal val="visible"/>
                                      </p:to>
                                    </p:set>
                                    <p:anim calcmode="lin" valueType="num">
                                      <p:cBhvr>
                                        <p:cTn id="26" dur="500" fill="hold"/>
                                        <p:tgtEl>
                                          <p:spTgt spid="1048766"/>
                                        </p:tgtEl>
                                        <p:attrNameLst>
                                          <p:attrName>ppt_w</p:attrName>
                                        </p:attrNameLst>
                                      </p:cBhvr>
                                      <p:tavLst>
                                        <p:tav tm="0">
                                          <p:val>
                                            <p:fltVal val="0"/>
                                          </p:val>
                                        </p:tav>
                                        <p:tav tm="100000">
                                          <p:val>
                                            <p:strVal val="#ppt_w"/>
                                          </p:val>
                                        </p:tav>
                                      </p:tavLst>
                                    </p:anim>
                                    <p:anim calcmode="lin" valueType="num">
                                      <p:cBhvr>
                                        <p:cTn id="27" dur="500" fill="hold"/>
                                        <p:tgtEl>
                                          <p:spTgt spid="1048766"/>
                                        </p:tgtEl>
                                        <p:attrNameLst>
                                          <p:attrName>ppt_h</p:attrName>
                                        </p:attrNameLst>
                                      </p:cBhvr>
                                      <p:tavLst>
                                        <p:tav tm="0">
                                          <p:val>
                                            <p:fltVal val="0"/>
                                          </p:val>
                                        </p:tav>
                                        <p:tav tm="100000">
                                          <p:val>
                                            <p:strVal val="#ppt_h"/>
                                          </p:val>
                                        </p:tav>
                                      </p:tavLst>
                                    </p:anim>
                                    <p:animEffect transition="in" filter="fade">
                                      <p:cBhvr>
                                        <p:cTn id="28" dur="500"/>
                                        <p:tgtEl>
                                          <p:spTgt spid="1048766"/>
                                        </p:tgtEl>
                                      </p:cBhvr>
                                    </p:animEffect>
                                  </p:childTnLst>
                                </p:cTn>
                              </p:par>
                            </p:childTnLst>
                          </p:cTn>
                        </p:par>
                        <p:par>
                          <p:cTn id="29" fill="hold">
                            <p:stCondLst>
                              <p:cond delay="2000"/>
                            </p:stCondLst>
                            <p:childTnLst>
                              <p:par>
                                <p:cTn id="30" presetID="2" presetClass="entr" presetSubtype="8" fill="hold" grpId="0" nodeType="afterEffect">
                                  <p:stCondLst>
                                    <p:cond delay="0"/>
                                  </p:stCondLst>
                                  <p:childTnLst>
                                    <p:set>
                                      <p:cBhvr>
                                        <p:cTn id="31" dur="1" fill="hold">
                                          <p:stCondLst>
                                            <p:cond delay="0"/>
                                          </p:stCondLst>
                                        </p:cTn>
                                        <p:tgtEl>
                                          <p:spTgt spid="1048770"/>
                                        </p:tgtEl>
                                        <p:attrNameLst>
                                          <p:attrName>style.visibility</p:attrName>
                                        </p:attrNameLst>
                                      </p:cBhvr>
                                      <p:to>
                                        <p:strVal val="visible"/>
                                      </p:to>
                                    </p:set>
                                    <p:anim calcmode="lin" valueType="num">
                                      <p:cBhvr>
                                        <p:cTn id="32" dur="500" fill="hold"/>
                                        <p:tgtEl>
                                          <p:spTgt spid="1048770"/>
                                        </p:tgtEl>
                                        <p:attrNameLst>
                                          <p:attrName>ppt_x</p:attrName>
                                        </p:attrNameLst>
                                      </p:cBhvr>
                                      <p:tavLst>
                                        <p:tav tm="0">
                                          <p:val>
                                            <p:strVal val="0-#ppt_w/2"/>
                                          </p:val>
                                        </p:tav>
                                        <p:tav tm="100000">
                                          <p:val>
                                            <p:strVal val="#ppt_x"/>
                                          </p:val>
                                        </p:tav>
                                      </p:tavLst>
                                    </p:anim>
                                    <p:anim calcmode="lin" valueType="num">
                                      <p:cBhvr>
                                        <p:cTn id="33" dur="500" fill="hold"/>
                                        <p:tgtEl>
                                          <p:spTgt spid="1048770"/>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48767"/>
                                        </p:tgtEl>
                                        <p:attrNameLst>
                                          <p:attrName>style.visibility</p:attrName>
                                        </p:attrNameLst>
                                      </p:cBhvr>
                                      <p:to>
                                        <p:strVal val="visible"/>
                                      </p:to>
                                    </p:set>
                                    <p:anim calcmode="lin" valueType="num">
                                      <p:cBhvr>
                                        <p:cTn id="37" dur="500" fill="hold"/>
                                        <p:tgtEl>
                                          <p:spTgt spid="1048767"/>
                                        </p:tgtEl>
                                        <p:attrNameLst>
                                          <p:attrName>ppt_w</p:attrName>
                                        </p:attrNameLst>
                                      </p:cBhvr>
                                      <p:tavLst>
                                        <p:tav tm="0">
                                          <p:val>
                                            <p:fltVal val="0"/>
                                          </p:val>
                                        </p:tav>
                                        <p:tav tm="100000">
                                          <p:val>
                                            <p:strVal val="#ppt_w"/>
                                          </p:val>
                                        </p:tav>
                                      </p:tavLst>
                                    </p:anim>
                                    <p:anim calcmode="lin" valueType="num">
                                      <p:cBhvr>
                                        <p:cTn id="38" dur="500" fill="hold"/>
                                        <p:tgtEl>
                                          <p:spTgt spid="1048767"/>
                                        </p:tgtEl>
                                        <p:attrNameLst>
                                          <p:attrName>ppt_h</p:attrName>
                                        </p:attrNameLst>
                                      </p:cBhvr>
                                      <p:tavLst>
                                        <p:tav tm="0">
                                          <p:val>
                                            <p:fltVal val="0"/>
                                          </p:val>
                                        </p:tav>
                                        <p:tav tm="100000">
                                          <p:val>
                                            <p:strVal val="#ppt_h"/>
                                          </p:val>
                                        </p:tav>
                                      </p:tavLst>
                                    </p:anim>
                                    <p:animEffect transition="in" filter="fade">
                                      <p:cBhvr>
                                        <p:cTn id="39" dur="500"/>
                                        <p:tgtEl>
                                          <p:spTgt spid="1048767"/>
                                        </p:tgtEl>
                                      </p:cBhvr>
                                    </p:animEffect>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1048772"/>
                                        </p:tgtEl>
                                        <p:attrNameLst>
                                          <p:attrName>style.visibility</p:attrName>
                                        </p:attrNameLst>
                                      </p:cBhvr>
                                      <p:to>
                                        <p:strVal val="visible"/>
                                      </p:to>
                                    </p:set>
                                    <p:anim calcmode="lin" valueType="num">
                                      <p:cBhvr>
                                        <p:cTn id="43" dur="500" fill="hold"/>
                                        <p:tgtEl>
                                          <p:spTgt spid="1048772"/>
                                        </p:tgtEl>
                                        <p:attrNameLst>
                                          <p:attrName>ppt_x</p:attrName>
                                        </p:attrNameLst>
                                      </p:cBhvr>
                                      <p:tavLst>
                                        <p:tav tm="0">
                                          <p:val>
                                            <p:strVal val="1+#ppt_w/2"/>
                                          </p:val>
                                        </p:tav>
                                        <p:tav tm="100000">
                                          <p:val>
                                            <p:strVal val="#ppt_x"/>
                                          </p:val>
                                        </p:tav>
                                      </p:tavLst>
                                    </p:anim>
                                    <p:anim calcmode="lin" valueType="num">
                                      <p:cBhvr>
                                        <p:cTn id="44" dur="500" fill="hold"/>
                                        <p:tgtEl>
                                          <p:spTgt spid="1048772"/>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048769"/>
                                        </p:tgtEl>
                                        <p:attrNameLst>
                                          <p:attrName>style.visibility</p:attrName>
                                        </p:attrNameLst>
                                      </p:cBhvr>
                                      <p:to>
                                        <p:strVal val="visible"/>
                                      </p:to>
                                    </p:set>
                                    <p:anim calcmode="lin" valueType="num">
                                      <p:cBhvr>
                                        <p:cTn id="48" dur="500" fill="hold"/>
                                        <p:tgtEl>
                                          <p:spTgt spid="1048769"/>
                                        </p:tgtEl>
                                        <p:attrNameLst>
                                          <p:attrName>ppt_w</p:attrName>
                                        </p:attrNameLst>
                                      </p:cBhvr>
                                      <p:tavLst>
                                        <p:tav tm="0">
                                          <p:val>
                                            <p:fltVal val="0"/>
                                          </p:val>
                                        </p:tav>
                                        <p:tav tm="100000">
                                          <p:val>
                                            <p:strVal val="#ppt_w"/>
                                          </p:val>
                                        </p:tav>
                                      </p:tavLst>
                                    </p:anim>
                                    <p:anim calcmode="lin" valueType="num">
                                      <p:cBhvr>
                                        <p:cTn id="49" dur="500" fill="hold"/>
                                        <p:tgtEl>
                                          <p:spTgt spid="1048769"/>
                                        </p:tgtEl>
                                        <p:attrNameLst>
                                          <p:attrName>ppt_h</p:attrName>
                                        </p:attrNameLst>
                                      </p:cBhvr>
                                      <p:tavLst>
                                        <p:tav tm="0">
                                          <p:val>
                                            <p:fltVal val="0"/>
                                          </p:val>
                                        </p:tav>
                                        <p:tav tm="100000">
                                          <p:val>
                                            <p:strVal val="#ppt_h"/>
                                          </p:val>
                                        </p:tav>
                                      </p:tavLst>
                                    </p:anim>
                                    <p:animEffect transition="in" filter="fade">
                                      <p:cBhvr>
                                        <p:cTn id="50" dur="500"/>
                                        <p:tgtEl>
                                          <p:spTgt spid="1048769"/>
                                        </p:tgtEl>
                                      </p:cBhvr>
                                    </p:animEffect>
                                  </p:childTnLst>
                                </p:cTn>
                              </p:par>
                            </p:childTnLst>
                          </p:cTn>
                        </p:par>
                        <p:par>
                          <p:cTn id="51" fill="hold">
                            <p:stCondLst>
                              <p:cond delay="4000"/>
                            </p:stCondLst>
                            <p:childTnLst>
                              <p:par>
                                <p:cTn id="52" presetID="2" presetClass="entr" presetSubtype="2" fill="hold" grpId="0" nodeType="afterEffect">
                                  <p:stCondLst>
                                    <p:cond delay="0"/>
                                  </p:stCondLst>
                                  <p:childTnLst>
                                    <p:set>
                                      <p:cBhvr>
                                        <p:cTn id="53" dur="1" fill="hold">
                                          <p:stCondLst>
                                            <p:cond delay="0"/>
                                          </p:stCondLst>
                                        </p:cTn>
                                        <p:tgtEl>
                                          <p:spTgt spid="1048773"/>
                                        </p:tgtEl>
                                        <p:attrNameLst>
                                          <p:attrName>style.visibility</p:attrName>
                                        </p:attrNameLst>
                                      </p:cBhvr>
                                      <p:to>
                                        <p:strVal val="visible"/>
                                      </p:to>
                                    </p:set>
                                    <p:anim calcmode="lin" valueType="num">
                                      <p:cBhvr>
                                        <p:cTn id="54" dur="500" fill="hold"/>
                                        <p:tgtEl>
                                          <p:spTgt spid="1048773"/>
                                        </p:tgtEl>
                                        <p:attrNameLst>
                                          <p:attrName>ppt_x</p:attrName>
                                        </p:attrNameLst>
                                      </p:cBhvr>
                                      <p:tavLst>
                                        <p:tav tm="0">
                                          <p:val>
                                            <p:strVal val="1+#ppt_w/2"/>
                                          </p:val>
                                        </p:tav>
                                        <p:tav tm="100000">
                                          <p:val>
                                            <p:strVal val="#ppt_x"/>
                                          </p:val>
                                        </p:tav>
                                      </p:tavLst>
                                    </p:anim>
                                    <p:anim calcmode="lin" valueType="num">
                                      <p:cBhvr>
                                        <p:cTn id="55" dur="500" fill="hold"/>
                                        <p:tgtEl>
                                          <p:spTgt spid="1048773"/>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1048768"/>
                                        </p:tgtEl>
                                        <p:attrNameLst>
                                          <p:attrName>style.visibility</p:attrName>
                                        </p:attrNameLst>
                                      </p:cBhvr>
                                      <p:to>
                                        <p:strVal val="visible"/>
                                      </p:to>
                                    </p:set>
                                    <p:anim calcmode="lin" valueType="num">
                                      <p:cBhvr>
                                        <p:cTn id="59" dur="500" fill="hold"/>
                                        <p:tgtEl>
                                          <p:spTgt spid="1048768"/>
                                        </p:tgtEl>
                                        <p:attrNameLst>
                                          <p:attrName>ppt_w</p:attrName>
                                        </p:attrNameLst>
                                      </p:cBhvr>
                                      <p:tavLst>
                                        <p:tav tm="0">
                                          <p:val>
                                            <p:fltVal val="0"/>
                                          </p:val>
                                        </p:tav>
                                        <p:tav tm="100000">
                                          <p:val>
                                            <p:strVal val="#ppt_w"/>
                                          </p:val>
                                        </p:tav>
                                      </p:tavLst>
                                    </p:anim>
                                    <p:anim calcmode="lin" valueType="num">
                                      <p:cBhvr>
                                        <p:cTn id="60" dur="500" fill="hold"/>
                                        <p:tgtEl>
                                          <p:spTgt spid="1048768"/>
                                        </p:tgtEl>
                                        <p:attrNameLst>
                                          <p:attrName>ppt_h</p:attrName>
                                        </p:attrNameLst>
                                      </p:cBhvr>
                                      <p:tavLst>
                                        <p:tav tm="0">
                                          <p:val>
                                            <p:fltVal val="0"/>
                                          </p:val>
                                        </p:tav>
                                        <p:tav tm="100000">
                                          <p:val>
                                            <p:strVal val="#ppt_h"/>
                                          </p:val>
                                        </p:tav>
                                      </p:tavLst>
                                    </p:anim>
                                    <p:animEffect transition="in" filter="fade">
                                      <p:cBhvr>
                                        <p:cTn id="61" dur="500"/>
                                        <p:tgtEl>
                                          <p:spTgt spid="1048768"/>
                                        </p:tgtEl>
                                      </p:cBhvr>
                                    </p:animEffect>
                                  </p:childTnLst>
                                </p:cTn>
                              </p:par>
                            </p:childTnLst>
                          </p:cTn>
                        </p:par>
                        <p:par>
                          <p:cTn id="62" fill="hold">
                            <p:stCondLst>
                              <p:cond delay="5000"/>
                            </p:stCondLst>
                            <p:childTnLst>
                              <p:par>
                                <p:cTn id="63" presetID="2" presetClass="entr" presetSubtype="8" fill="hold" grpId="0" nodeType="afterEffect">
                                  <p:stCondLst>
                                    <p:cond delay="0"/>
                                  </p:stCondLst>
                                  <p:childTnLst>
                                    <p:set>
                                      <p:cBhvr>
                                        <p:cTn id="64" dur="1" fill="hold">
                                          <p:stCondLst>
                                            <p:cond delay="0"/>
                                          </p:stCondLst>
                                        </p:cTn>
                                        <p:tgtEl>
                                          <p:spTgt spid="1048771"/>
                                        </p:tgtEl>
                                        <p:attrNameLst>
                                          <p:attrName>style.visibility</p:attrName>
                                        </p:attrNameLst>
                                      </p:cBhvr>
                                      <p:to>
                                        <p:strVal val="visible"/>
                                      </p:to>
                                    </p:set>
                                    <p:anim calcmode="lin" valueType="num">
                                      <p:cBhvr>
                                        <p:cTn id="65" dur="500" fill="hold"/>
                                        <p:tgtEl>
                                          <p:spTgt spid="1048771"/>
                                        </p:tgtEl>
                                        <p:attrNameLst>
                                          <p:attrName>ppt_x</p:attrName>
                                        </p:attrNameLst>
                                      </p:cBhvr>
                                      <p:tavLst>
                                        <p:tav tm="0">
                                          <p:val>
                                            <p:strVal val="0-#ppt_w/2"/>
                                          </p:val>
                                        </p:tav>
                                        <p:tav tm="100000">
                                          <p:val>
                                            <p:strVal val="#ppt_x"/>
                                          </p:val>
                                        </p:tav>
                                      </p:tavLst>
                                    </p:anim>
                                    <p:anim calcmode="lin" valueType="num">
                                      <p:cBhvr>
                                        <p:cTn id="66" dur="500" fill="hold"/>
                                        <p:tgtEl>
                                          <p:spTgt spid="10487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4" grpId="0" bldLvl="0" animBg="1"/>
      <p:bldP spid="1048765" grpId="0" bldLvl="0" animBg="1"/>
      <p:bldP spid="1048766" grpId="0" bldLvl="0" animBg="1"/>
      <p:bldP spid="1048767" grpId="0" bldLvl="0" animBg="1"/>
      <p:bldP spid="1048768" grpId="0" bldLvl="0" animBg="1"/>
      <p:bldP spid="1048769" grpId="0" bldLvl="0" animBg="1"/>
      <p:bldP spid="1048770" grpId="0"/>
      <p:bldP spid="1048771" grpId="0"/>
      <p:bldP spid="1048772" grpId="0"/>
      <p:bldP spid="104877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1048774" name="文本框 2"/>
          <p:cNvSpPr txBox="1"/>
          <p:nvPr/>
        </p:nvSpPr>
        <p:spPr>
          <a:xfrm>
            <a:off x="3109913" y="962025"/>
            <a:ext cx="2916237" cy="1894841"/>
          </a:xfrm>
          <a:prstGeom prst="rect">
            <a:avLst/>
          </a:prstGeom>
          <a:noFill/>
          <a:ln w="9525">
            <a:noFill/>
          </a:ln>
        </p:spPr>
        <p:txBody>
          <a:bodyPr wrap="square" anchor="t">
            <a:spAutoFit/>
          </a:bodyPr>
          <a:lstStyle/>
          <a:p>
            <a:pPr algn="dist"/>
            <a:r>
              <a:rPr lang="en-US" altLang="zh-CN" sz="6000" b="1">
                <a:solidFill>
                  <a:schemeClr val="bg1"/>
                </a:solidFill>
                <a:latin typeface="Arial Unicode MS" panose="020B0604020202020204" charset="-122"/>
                <a:ea typeface="Arial Unicode MS" panose="020B0604020202020204" charset="-122"/>
              </a:rPr>
              <a:t>PART</a:t>
            </a:r>
          </a:p>
          <a:p>
            <a:pPr algn="dist"/>
            <a:r>
              <a:rPr lang="en-US" altLang="zh-CN" sz="6000" b="1">
                <a:solidFill>
                  <a:srgbClr val="FF9900"/>
                </a:solidFill>
                <a:latin typeface="Arial Unicode MS" panose="020B0604020202020204" charset="-122"/>
                <a:ea typeface="Arial Unicode MS" panose="020B0604020202020204" charset="-122"/>
              </a:rPr>
              <a:t>TWO</a:t>
            </a:r>
          </a:p>
        </p:txBody>
      </p:sp>
      <p:sp>
        <p:nvSpPr>
          <p:cNvPr id="1048775"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宋体" panose="02010600030101010101" pitchFamily="2" charset="-122"/>
            </a:endParaRPr>
          </a:p>
        </p:txBody>
      </p:sp>
      <p:sp>
        <p:nvSpPr>
          <p:cNvPr id="1048776"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048777" name="文本框 2"/>
          <p:cNvSpPr txBox="1"/>
          <p:nvPr/>
        </p:nvSpPr>
        <p:spPr>
          <a:xfrm>
            <a:off x="7235825" y="131763"/>
            <a:ext cx="1741488" cy="37084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
</a:t>
            </a:r>
          </a:p>
        </p:txBody>
      </p:sp>
      <p:sp>
        <p:nvSpPr>
          <p:cNvPr id="1048778" name="等腰三角形 2"/>
          <p:cNvSpPr/>
          <p:nvPr/>
        </p:nvSpPr>
        <p:spPr>
          <a:xfrm rot="8100000">
            <a:off x="1143000" y="1346200"/>
            <a:ext cx="528638"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79" name="等腰三角形 3"/>
          <p:cNvSpPr/>
          <p:nvPr/>
        </p:nvSpPr>
        <p:spPr>
          <a:xfrm rot="1740000">
            <a:off x="2165350" y="248126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80" name="等腰三角形 4"/>
          <p:cNvSpPr/>
          <p:nvPr/>
        </p:nvSpPr>
        <p:spPr>
          <a:xfrm rot="11580000">
            <a:off x="7016750" y="14351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81" name="等腰三角形 6"/>
          <p:cNvSpPr/>
          <p:nvPr/>
        </p:nvSpPr>
        <p:spPr>
          <a:xfrm rot="6360000">
            <a:off x="6820694" y="2529681"/>
            <a:ext cx="411163" cy="352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774"/>
                                        </p:tgtEl>
                                        <p:attrNameLst>
                                          <p:attrName>style.visibility</p:attrName>
                                        </p:attrNameLst>
                                      </p:cBhvr>
                                      <p:to>
                                        <p:strVal val="visible"/>
                                      </p:to>
                                    </p:set>
                                    <p:animEffect transition="in" filter="fade">
                                      <p:cBhvr>
                                        <p:cTn id="7" dur="500"/>
                                        <p:tgtEl>
                                          <p:spTgt spid="104877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775"/>
                                        </p:tgtEl>
                                        <p:attrNameLst>
                                          <p:attrName>style.visibility</p:attrName>
                                        </p:attrNameLst>
                                      </p:cBhvr>
                                      <p:to>
                                        <p:strVal val="visible"/>
                                      </p:to>
                                    </p:set>
                                    <p:animEffect transition="in" filter="fade">
                                      <p:cBhvr>
                                        <p:cTn id="11" dur="500"/>
                                        <p:tgtEl>
                                          <p:spTgt spid="1048775"/>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048778"/>
                                        </p:tgtEl>
                                        <p:attrNameLst>
                                          <p:attrName>style.visibility</p:attrName>
                                        </p:attrNameLst>
                                      </p:cBhvr>
                                      <p:to>
                                        <p:strVal val="visible"/>
                                      </p:to>
                                    </p:set>
                                    <p:anim calcmode="lin" valueType="num">
                                      <p:cBhvr>
                                        <p:cTn id="15" dur="500" fill="hold"/>
                                        <p:tgtEl>
                                          <p:spTgt spid="1048778"/>
                                        </p:tgtEl>
                                        <p:attrNameLst>
                                          <p:attrName>ppt_w</p:attrName>
                                        </p:attrNameLst>
                                      </p:cBhvr>
                                      <p:tavLst>
                                        <p:tav tm="0">
                                          <p:val>
                                            <p:fltVal val="0"/>
                                          </p:val>
                                        </p:tav>
                                        <p:tav tm="100000">
                                          <p:val>
                                            <p:strVal val="#ppt_w"/>
                                          </p:val>
                                        </p:tav>
                                      </p:tavLst>
                                    </p:anim>
                                    <p:anim calcmode="lin" valueType="num">
                                      <p:cBhvr>
                                        <p:cTn id="16" dur="500" fill="hold"/>
                                        <p:tgtEl>
                                          <p:spTgt spid="1048778"/>
                                        </p:tgtEl>
                                        <p:attrNameLst>
                                          <p:attrName>ppt_h</p:attrName>
                                        </p:attrNameLst>
                                      </p:cBhvr>
                                      <p:tavLst>
                                        <p:tav tm="0">
                                          <p:val>
                                            <p:fltVal val="0"/>
                                          </p:val>
                                        </p:tav>
                                        <p:tav tm="100000">
                                          <p:val>
                                            <p:strVal val="#ppt_h"/>
                                          </p:val>
                                        </p:tav>
                                      </p:tavLst>
                                    </p:anim>
                                    <p:anim calcmode="lin" valueType="num">
                                      <p:cBhvr>
                                        <p:cTn id="17" dur="500" fill="hold"/>
                                        <p:tgtEl>
                                          <p:spTgt spid="1048778"/>
                                        </p:tgtEl>
                                        <p:attrNameLst>
                                          <p:attrName>style.rotation</p:attrName>
                                        </p:attrNameLst>
                                      </p:cBhvr>
                                      <p:tavLst>
                                        <p:tav tm="0">
                                          <p:val>
                                            <p:fltVal val="360"/>
                                          </p:val>
                                        </p:tav>
                                        <p:tav tm="100000">
                                          <p:val>
                                            <p:fltVal val="0"/>
                                          </p:val>
                                        </p:tav>
                                      </p:tavLst>
                                    </p:anim>
                                    <p:animEffect transition="in" filter="fade">
                                      <p:cBhvr>
                                        <p:cTn id="18" dur="500"/>
                                        <p:tgtEl>
                                          <p:spTgt spid="1048778"/>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048780"/>
                                        </p:tgtEl>
                                        <p:attrNameLst>
                                          <p:attrName>style.visibility</p:attrName>
                                        </p:attrNameLst>
                                      </p:cBhvr>
                                      <p:to>
                                        <p:strVal val="visible"/>
                                      </p:to>
                                    </p:set>
                                    <p:anim calcmode="lin" valueType="num">
                                      <p:cBhvr>
                                        <p:cTn id="22" dur="500" fill="hold"/>
                                        <p:tgtEl>
                                          <p:spTgt spid="1048780"/>
                                        </p:tgtEl>
                                        <p:attrNameLst>
                                          <p:attrName>ppt_w</p:attrName>
                                        </p:attrNameLst>
                                      </p:cBhvr>
                                      <p:tavLst>
                                        <p:tav tm="0">
                                          <p:val>
                                            <p:fltVal val="0"/>
                                          </p:val>
                                        </p:tav>
                                        <p:tav tm="100000">
                                          <p:val>
                                            <p:strVal val="#ppt_w"/>
                                          </p:val>
                                        </p:tav>
                                      </p:tavLst>
                                    </p:anim>
                                    <p:anim calcmode="lin" valueType="num">
                                      <p:cBhvr>
                                        <p:cTn id="23" dur="500" fill="hold"/>
                                        <p:tgtEl>
                                          <p:spTgt spid="1048780"/>
                                        </p:tgtEl>
                                        <p:attrNameLst>
                                          <p:attrName>ppt_h</p:attrName>
                                        </p:attrNameLst>
                                      </p:cBhvr>
                                      <p:tavLst>
                                        <p:tav tm="0">
                                          <p:val>
                                            <p:fltVal val="0"/>
                                          </p:val>
                                        </p:tav>
                                        <p:tav tm="100000">
                                          <p:val>
                                            <p:strVal val="#ppt_h"/>
                                          </p:val>
                                        </p:tav>
                                      </p:tavLst>
                                    </p:anim>
                                    <p:anim calcmode="lin" valueType="num">
                                      <p:cBhvr>
                                        <p:cTn id="24" dur="500" fill="hold"/>
                                        <p:tgtEl>
                                          <p:spTgt spid="1048780"/>
                                        </p:tgtEl>
                                        <p:attrNameLst>
                                          <p:attrName>style.rotation</p:attrName>
                                        </p:attrNameLst>
                                      </p:cBhvr>
                                      <p:tavLst>
                                        <p:tav tm="0">
                                          <p:val>
                                            <p:fltVal val="360"/>
                                          </p:val>
                                        </p:tav>
                                        <p:tav tm="100000">
                                          <p:val>
                                            <p:fltVal val="0"/>
                                          </p:val>
                                        </p:tav>
                                      </p:tavLst>
                                    </p:anim>
                                    <p:animEffect transition="in" filter="fade">
                                      <p:cBhvr>
                                        <p:cTn id="25" dur="500"/>
                                        <p:tgtEl>
                                          <p:spTgt spid="1048780"/>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1048779"/>
                                        </p:tgtEl>
                                        <p:attrNameLst>
                                          <p:attrName>style.visibility</p:attrName>
                                        </p:attrNameLst>
                                      </p:cBhvr>
                                      <p:to>
                                        <p:strVal val="visible"/>
                                      </p:to>
                                    </p:set>
                                    <p:anim calcmode="lin" valueType="num">
                                      <p:cBhvr>
                                        <p:cTn id="29" dur="500" fill="hold"/>
                                        <p:tgtEl>
                                          <p:spTgt spid="1048779"/>
                                        </p:tgtEl>
                                        <p:attrNameLst>
                                          <p:attrName>ppt_w</p:attrName>
                                        </p:attrNameLst>
                                      </p:cBhvr>
                                      <p:tavLst>
                                        <p:tav tm="0">
                                          <p:val>
                                            <p:fltVal val="0"/>
                                          </p:val>
                                        </p:tav>
                                        <p:tav tm="100000">
                                          <p:val>
                                            <p:strVal val="#ppt_w"/>
                                          </p:val>
                                        </p:tav>
                                      </p:tavLst>
                                    </p:anim>
                                    <p:anim calcmode="lin" valueType="num">
                                      <p:cBhvr>
                                        <p:cTn id="30" dur="500" fill="hold"/>
                                        <p:tgtEl>
                                          <p:spTgt spid="1048779"/>
                                        </p:tgtEl>
                                        <p:attrNameLst>
                                          <p:attrName>ppt_h</p:attrName>
                                        </p:attrNameLst>
                                      </p:cBhvr>
                                      <p:tavLst>
                                        <p:tav tm="0">
                                          <p:val>
                                            <p:fltVal val="0"/>
                                          </p:val>
                                        </p:tav>
                                        <p:tav tm="100000">
                                          <p:val>
                                            <p:strVal val="#ppt_h"/>
                                          </p:val>
                                        </p:tav>
                                      </p:tavLst>
                                    </p:anim>
                                    <p:anim calcmode="lin" valueType="num">
                                      <p:cBhvr>
                                        <p:cTn id="31" dur="500" fill="hold"/>
                                        <p:tgtEl>
                                          <p:spTgt spid="1048779"/>
                                        </p:tgtEl>
                                        <p:attrNameLst>
                                          <p:attrName>style.rotation</p:attrName>
                                        </p:attrNameLst>
                                      </p:cBhvr>
                                      <p:tavLst>
                                        <p:tav tm="0">
                                          <p:val>
                                            <p:fltVal val="360"/>
                                          </p:val>
                                        </p:tav>
                                        <p:tav tm="100000">
                                          <p:val>
                                            <p:fltVal val="0"/>
                                          </p:val>
                                        </p:tav>
                                      </p:tavLst>
                                    </p:anim>
                                    <p:animEffect transition="in" filter="fade">
                                      <p:cBhvr>
                                        <p:cTn id="32" dur="500"/>
                                        <p:tgtEl>
                                          <p:spTgt spid="1048779"/>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1048781"/>
                                        </p:tgtEl>
                                        <p:attrNameLst>
                                          <p:attrName>style.visibility</p:attrName>
                                        </p:attrNameLst>
                                      </p:cBhvr>
                                      <p:to>
                                        <p:strVal val="visible"/>
                                      </p:to>
                                    </p:set>
                                    <p:anim calcmode="lin" valueType="num">
                                      <p:cBhvr>
                                        <p:cTn id="36" dur="500" fill="hold"/>
                                        <p:tgtEl>
                                          <p:spTgt spid="1048781"/>
                                        </p:tgtEl>
                                        <p:attrNameLst>
                                          <p:attrName>ppt_w</p:attrName>
                                        </p:attrNameLst>
                                      </p:cBhvr>
                                      <p:tavLst>
                                        <p:tav tm="0">
                                          <p:val>
                                            <p:fltVal val="0"/>
                                          </p:val>
                                        </p:tav>
                                        <p:tav tm="100000">
                                          <p:val>
                                            <p:strVal val="#ppt_w"/>
                                          </p:val>
                                        </p:tav>
                                      </p:tavLst>
                                    </p:anim>
                                    <p:anim calcmode="lin" valueType="num">
                                      <p:cBhvr>
                                        <p:cTn id="37" dur="500" fill="hold"/>
                                        <p:tgtEl>
                                          <p:spTgt spid="1048781"/>
                                        </p:tgtEl>
                                        <p:attrNameLst>
                                          <p:attrName>ppt_h</p:attrName>
                                        </p:attrNameLst>
                                      </p:cBhvr>
                                      <p:tavLst>
                                        <p:tav tm="0">
                                          <p:val>
                                            <p:fltVal val="0"/>
                                          </p:val>
                                        </p:tav>
                                        <p:tav tm="100000">
                                          <p:val>
                                            <p:strVal val="#ppt_h"/>
                                          </p:val>
                                        </p:tav>
                                      </p:tavLst>
                                    </p:anim>
                                    <p:anim calcmode="lin" valueType="num">
                                      <p:cBhvr>
                                        <p:cTn id="38" dur="500" fill="hold"/>
                                        <p:tgtEl>
                                          <p:spTgt spid="1048781"/>
                                        </p:tgtEl>
                                        <p:attrNameLst>
                                          <p:attrName>style.rotation</p:attrName>
                                        </p:attrNameLst>
                                      </p:cBhvr>
                                      <p:tavLst>
                                        <p:tav tm="0">
                                          <p:val>
                                            <p:fltVal val="360"/>
                                          </p:val>
                                        </p:tav>
                                        <p:tav tm="100000">
                                          <p:val>
                                            <p:fltVal val="0"/>
                                          </p:val>
                                        </p:tav>
                                      </p:tavLst>
                                    </p:anim>
                                    <p:animEffect transition="in" filter="fade">
                                      <p:cBhvr>
                                        <p:cTn id="39" dur="500"/>
                                        <p:tgtEl>
                                          <p:spTgt spid="1048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4" grpId="0"/>
      <p:bldP spid="1048775" grpId="0"/>
      <p:bldP spid="1048778" grpId="0" bldLvl="0" animBg="1"/>
      <p:bldP spid="1048779" grpId="0" bldLvl="0" animBg="1"/>
      <p:bldP spid="1048780" grpId="0" bldLvl="0" animBg="1"/>
      <p:bldP spid="104878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48"/>
          <p:cNvGrpSpPr/>
          <p:nvPr/>
        </p:nvGrpSpPr>
        <p:grpSpPr>
          <a:xfrm>
            <a:off x="371475" y="300038"/>
            <a:ext cx="846138" cy="846137"/>
            <a:chOff x="1758" y="973"/>
            <a:chExt cx="937" cy="937"/>
          </a:xfrm>
        </p:grpSpPr>
        <p:sp>
          <p:nvSpPr>
            <p:cNvPr id="1048786" name="椭圆 9"/>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87"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788" name="直角三角形 11"/>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89"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002748"/>
                </a:solidFill>
                <a:latin typeface="Arial Unicode MS" panose="020B0604020202020204" charset="-122"/>
                <a:ea typeface="Arial Unicode MS" panose="020B0604020202020204" charset="-122"/>
              </a:rPr>
              <a:t>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8790" name="直接连接符 7"/>
          <p:cNvSpPr/>
          <p:nvPr/>
        </p:nvSpPr>
        <p:spPr>
          <a:xfrm>
            <a:off x="1325563" y="1839913"/>
            <a:ext cx="0" cy="2371725"/>
          </a:xfrm>
          <a:prstGeom prst="line">
            <a:avLst/>
          </a:prstGeom>
          <a:solidFill>
            <a:schemeClr val="tx1"/>
          </a:solidFill>
          <a:ln w="6350" cap="flat" cmpd="sng">
            <a:solidFill>
              <a:srgbClr val="002748"/>
            </a:solidFill>
            <a:prstDash val="solid"/>
            <a:miter/>
            <a:headEnd type="none" w="med" len="med"/>
            <a:tailEnd type="none" w="med" len="med"/>
          </a:ln>
        </p:spPr>
        <p:txBody>
          <a:bodyPr anchor="t"/>
          <a:lstStyle/>
          <a:p>
            <a:pPr lvl="0" fontAlgn="base"/>
            <a:endParaRPr lang="en-US" altLang="zh-CN" sz="2815" strike="noStrike" noProof="1">
              <a:latin typeface="Arial" panose="020B0604020202020204" pitchFamily="34" charset="0"/>
              <a:ea typeface="Arial Unicode MS" panose="020B0604020202020204" charset="-122"/>
            </a:endParaRPr>
          </a:p>
        </p:txBody>
      </p:sp>
      <p:sp>
        <p:nvSpPr>
          <p:cNvPr id="1048791" name="椭圆 2"/>
          <p:cNvSpPr/>
          <p:nvPr/>
        </p:nvSpPr>
        <p:spPr>
          <a:xfrm>
            <a:off x="1254125" y="2130425"/>
            <a:ext cx="142875" cy="144463"/>
          </a:xfrm>
          <a:prstGeom prst="ellipse">
            <a:avLst/>
          </a:prstGeom>
          <a:solidFill>
            <a:srgbClr val="FF9900"/>
          </a:solidFill>
          <a:ln w="9525">
            <a:noFill/>
          </a:ln>
        </p:spPr>
        <p:txBody>
          <a:bodyPr anchor="ctr"/>
          <a:lstStyle/>
          <a:p>
            <a:pPr algn="ctr"/>
            <a:endParaRPr lang="zh-CN" altLang="zh-CN" sz="1200" dirty="0">
              <a:latin typeface="Arial Unicode MS" panose="020B0604020202020204" charset="-122"/>
              <a:ea typeface="Arial Unicode MS" panose="020B0604020202020204" charset="-122"/>
            </a:endParaRPr>
          </a:p>
        </p:txBody>
      </p:sp>
      <p:sp>
        <p:nvSpPr>
          <p:cNvPr id="1048792" name="椭圆 8"/>
          <p:cNvSpPr/>
          <p:nvPr/>
        </p:nvSpPr>
        <p:spPr>
          <a:xfrm>
            <a:off x="1254125" y="3027363"/>
            <a:ext cx="142875" cy="142875"/>
          </a:xfrm>
          <a:prstGeom prst="ellipse">
            <a:avLst/>
          </a:prstGeom>
          <a:solidFill>
            <a:srgbClr val="002748"/>
          </a:solidFill>
          <a:ln w="9525">
            <a:noFill/>
          </a:ln>
        </p:spPr>
        <p:txBody>
          <a:bodyPr anchor="ctr"/>
          <a:lstStyle/>
          <a:p>
            <a:pPr algn="ctr"/>
            <a:endParaRPr lang="zh-CN" altLang="zh-CN" sz="1200" dirty="0">
              <a:latin typeface="Arial Unicode MS" panose="020B0604020202020204" charset="-122"/>
              <a:ea typeface="Arial Unicode MS" panose="020B0604020202020204" charset="-122"/>
            </a:endParaRPr>
          </a:p>
        </p:txBody>
      </p:sp>
      <p:sp>
        <p:nvSpPr>
          <p:cNvPr id="1048793" name="椭圆 9"/>
          <p:cNvSpPr/>
          <p:nvPr/>
        </p:nvSpPr>
        <p:spPr>
          <a:xfrm>
            <a:off x="1254125" y="3924300"/>
            <a:ext cx="142875" cy="142875"/>
          </a:xfrm>
          <a:prstGeom prst="ellipse">
            <a:avLst/>
          </a:prstGeom>
          <a:solidFill>
            <a:srgbClr val="FF9900"/>
          </a:solidFill>
          <a:ln w="9525">
            <a:noFill/>
          </a:ln>
        </p:spPr>
        <p:txBody>
          <a:bodyPr anchor="ctr"/>
          <a:lstStyle/>
          <a:p>
            <a:pPr algn="ctr"/>
            <a:endParaRPr lang="zh-CN" altLang="zh-CN" sz="1200" dirty="0">
              <a:latin typeface="Arial Unicode MS" panose="020B0604020202020204" charset="-122"/>
              <a:ea typeface="Arial Unicode MS" panose="020B0604020202020204" charset="-122"/>
            </a:endParaRPr>
          </a:p>
        </p:txBody>
      </p:sp>
      <p:sp>
        <p:nvSpPr>
          <p:cNvPr id="1048794" name="矩形 16"/>
          <p:cNvSpPr/>
          <p:nvPr/>
        </p:nvSpPr>
        <p:spPr>
          <a:xfrm>
            <a:off x="1619250" y="1881188"/>
            <a:ext cx="6280150" cy="891541"/>
          </a:xfrm>
          <a:prstGeom prst="rect">
            <a:avLst/>
          </a:prstGeom>
          <a:noFill/>
          <a:ln w="9525">
            <a:noFill/>
          </a:ln>
        </p:spPr>
        <p:txBody>
          <a:bodyPr anchor="t">
            <a:spAutoFit/>
          </a:bodyPr>
          <a:lstStyle/>
          <a:p>
            <a:pPr>
              <a:lnSpc>
                <a:spcPct val="150000"/>
              </a:lnSpc>
            </a:pPr>
            <a:r>
              <a:rPr lang="en-US" altLang="zh-CN" sz="1200" dirty="0">
                <a:latin typeface="Arial Unicode MS" panose="020B0604020202020204" charset="-122"/>
                <a:ea typeface="Arial Unicode MS" panose="020B0604020202020204" charset="-122"/>
                <a:sym typeface="Calibri" panose="020F0502020204030204" charset="0"/>
              </a:rPr>
              <a:t>Enter title
</a:t>
            </a:r>
            <a:r>
              <a:rPr lang="zh-CN" altLang="en-US" sz="1200" dirty="0">
                <a:latin typeface="Arial Unicode MS" panose="020B0604020202020204" charset="-122"/>
                <a:ea typeface="Arial Unicode MS" panose="020B0604020202020204" charset="-122"/>
                <a:sym typeface="Calibri" panose="020F0502020204030204" charset="0"/>
              </a:rPr>
              <a:t>Click here to add content of the text，and briefly explain your point of view
</a:t>
            </a:r>
          </a:p>
        </p:txBody>
      </p:sp>
      <p:sp>
        <p:nvSpPr>
          <p:cNvPr id="1048795" name="矩形 17"/>
          <p:cNvSpPr/>
          <p:nvPr/>
        </p:nvSpPr>
        <p:spPr>
          <a:xfrm>
            <a:off x="1619250" y="2770188"/>
            <a:ext cx="6280150" cy="891541"/>
          </a:xfrm>
          <a:prstGeom prst="rect">
            <a:avLst/>
          </a:prstGeom>
          <a:noFill/>
          <a:ln w="9525">
            <a:noFill/>
          </a:ln>
        </p:spPr>
        <p:txBody>
          <a:bodyPr anchor="t">
            <a:spAutoFit/>
          </a:bodyPr>
          <a:lstStyle/>
          <a:p>
            <a:pPr>
              <a:lnSpc>
                <a:spcPct val="150000"/>
              </a:lnSpc>
            </a:pPr>
            <a:r>
              <a:rPr lang="zh-CN" altLang="en-US" sz="1200" dirty="0">
                <a:latin typeface="Arial Unicode MS" panose="020B0604020202020204" charset="-122"/>
                <a:ea typeface="Arial Unicode MS" panose="020B0604020202020204" charset="-122"/>
                <a:sym typeface="Calibri" panose="020F0502020204030204" charset="0"/>
              </a:rPr>
              <a:t>Enter title
Click here to add content of the text，and briefly explain your point of view
</a:t>
            </a:r>
          </a:p>
        </p:txBody>
      </p:sp>
      <p:sp>
        <p:nvSpPr>
          <p:cNvPr id="1048796" name="矩形 18"/>
          <p:cNvSpPr/>
          <p:nvPr/>
        </p:nvSpPr>
        <p:spPr>
          <a:xfrm>
            <a:off x="1619250" y="3657600"/>
            <a:ext cx="6280150" cy="891540"/>
          </a:xfrm>
          <a:prstGeom prst="rect">
            <a:avLst/>
          </a:prstGeom>
          <a:noFill/>
          <a:ln w="9525">
            <a:noFill/>
          </a:ln>
        </p:spPr>
        <p:txBody>
          <a:bodyPr anchor="t">
            <a:spAutoFit/>
          </a:bodyPr>
          <a:lstStyle/>
          <a:p>
            <a:pPr>
              <a:lnSpc>
                <a:spcPct val="150000"/>
              </a:lnSpc>
            </a:pPr>
            <a:r>
              <a:rPr lang="en-US" altLang="zh-CN" sz="1200" dirty="0">
                <a:latin typeface="Arial Unicode MS" panose="020B0604020202020204" charset="-122"/>
                <a:ea typeface="Arial Unicode MS" panose="020B0604020202020204" charset="-122"/>
                <a:sym typeface="Calibri" panose="020F0502020204030204" charset="0"/>
              </a:rPr>
              <a:t>Enter title
</a:t>
            </a:r>
            <a:r>
              <a:rPr lang="zh-CN" altLang="en-US" sz="1200" dirty="0">
                <a:latin typeface="Arial Unicode MS" panose="020B0604020202020204" charset="-122"/>
                <a:ea typeface="Arial Unicode MS" panose="020B0604020202020204" charset="-122"/>
                <a:sym typeface="Calibri" panose="020F0502020204030204" charset="0"/>
              </a:rPr>
              <a:t>Click here to add content of the text，and briefly explain your point of view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8788"/>
                                        </p:tgtEl>
                                        <p:attrNameLst>
                                          <p:attrName>style.visibility</p:attrName>
                                        </p:attrNameLst>
                                      </p:cBhvr>
                                      <p:to>
                                        <p:strVal val="visible"/>
                                      </p:to>
                                    </p:set>
                                    <p:anim calcmode="lin" valueType="num">
                                      <p:cBhvr>
                                        <p:cTn id="7" dur="500" fill="hold"/>
                                        <p:tgtEl>
                                          <p:spTgt spid="1048788"/>
                                        </p:tgtEl>
                                        <p:attrNameLst>
                                          <p:attrName>ppt_x</p:attrName>
                                        </p:attrNameLst>
                                      </p:cBhvr>
                                      <p:tavLst>
                                        <p:tav tm="0">
                                          <p:val>
                                            <p:strVal val="1+#ppt_w/2"/>
                                          </p:val>
                                        </p:tav>
                                        <p:tav tm="100000">
                                          <p:val>
                                            <p:strVal val="#ppt_x"/>
                                          </p:val>
                                        </p:tav>
                                      </p:tavLst>
                                    </p:anim>
                                    <p:anim calcmode="lin" valueType="num">
                                      <p:cBhvr>
                                        <p:cTn id="8" dur="500" fill="hold"/>
                                        <p:tgtEl>
                                          <p:spTgt spid="10487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p:cTn id="12" dur="500" fill="hold"/>
                                        <p:tgtEl>
                                          <p:spTgt spid="113"/>
                                        </p:tgtEl>
                                        <p:attrNameLst>
                                          <p:attrName>ppt_w</p:attrName>
                                        </p:attrNameLst>
                                      </p:cBhvr>
                                      <p:tavLst>
                                        <p:tav tm="0">
                                          <p:val>
                                            <p:fltVal val="0"/>
                                          </p:val>
                                        </p:tav>
                                        <p:tav tm="100000">
                                          <p:val>
                                            <p:strVal val="#ppt_w"/>
                                          </p:val>
                                        </p:tav>
                                      </p:tavLst>
                                    </p:anim>
                                    <p:anim calcmode="lin" valueType="num">
                                      <p:cBhvr>
                                        <p:cTn id="13" dur="500" fill="hold"/>
                                        <p:tgtEl>
                                          <p:spTgt spid="113"/>
                                        </p:tgtEl>
                                        <p:attrNameLst>
                                          <p:attrName>ppt_h</p:attrName>
                                        </p:attrNameLst>
                                      </p:cBhvr>
                                      <p:tavLst>
                                        <p:tav tm="0">
                                          <p:val>
                                            <p:fltVal val="0"/>
                                          </p:val>
                                        </p:tav>
                                        <p:tav tm="100000">
                                          <p:val>
                                            <p:strVal val="#ppt_h"/>
                                          </p:val>
                                        </p:tav>
                                      </p:tavLst>
                                    </p:anim>
                                    <p:anim calcmode="lin" valueType="num">
                                      <p:cBhvr>
                                        <p:cTn id="14" dur="500" fill="hold"/>
                                        <p:tgtEl>
                                          <p:spTgt spid="113"/>
                                        </p:tgtEl>
                                        <p:attrNameLst>
                                          <p:attrName>style.rotation</p:attrName>
                                        </p:attrNameLst>
                                      </p:cBhvr>
                                      <p:tavLst>
                                        <p:tav tm="0">
                                          <p:val>
                                            <p:fltVal val="360"/>
                                          </p:val>
                                        </p:tav>
                                        <p:tav tm="100000">
                                          <p:val>
                                            <p:fltVal val="0"/>
                                          </p:val>
                                        </p:tav>
                                      </p:tavLst>
                                    </p:anim>
                                    <p:animEffect transition="in" filter="fade">
                                      <p:cBhvr>
                                        <p:cTn id="15" dur="500"/>
                                        <p:tgtEl>
                                          <p:spTgt spid="11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789"/>
                                        </p:tgtEl>
                                        <p:attrNameLst>
                                          <p:attrName>style.visibility</p:attrName>
                                        </p:attrNameLst>
                                      </p:cBhvr>
                                      <p:to>
                                        <p:strVal val="visible"/>
                                      </p:to>
                                    </p:set>
                                    <p:anim calcmode="lin" valueType="num">
                                      <p:cBhvr>
                                        <p:cTn id="19" dur="500" fill="hold"/>
                                        <p:tgtEl>
                                          <p:spTgt spid="1048789"/>
                                        </p:tgtEl>
                                        <p:attrNameLst>
                                          <p:attrName>ppt_w</p:attrName>
                                        </p:attrNameLst>
                                      </p:cBhvr>
                                      <p:tavLst>
                                        <p:tav tm="0">
                                          <p:val>
                                            <p:fltVal val="0"/>
                                          </p:val>
                                        </p:tav>
                                        <p:tav tm="100000">
                                          <p:val>
                                            <p:strVal val="#ppt_w"/>
                                          </p:val>
                                        </p:tav>
                                      </p:tavLst>
                                    </p:anim>
                                    <p:anim calcmode="lin" valueType="num">
                                      <p:cBhvr>
                                        <p:cTn id="20" dur="500" fill="hold"/>
                                        <p:tgtEl>
                                          <p:spTgt spid="1048789"/>
                                        </p:tgtEl>
                                        <p:attrNameLst>
                                          <p:attrName>ppt_h</p:attrName>
                                        </p:attrNameLst>
                                      </p:cBhvr>
                                      <p:tavLst>
                                        <p:tav tm="0">
                                          <p:val>
                                            <p:fltVal val="0"/>
                                          </p:val>
                                        </p:tav>
                                        <p:tav tm="100000">
                                          <p:val>
                                            <p:strVal val="#ppt_h"/>
                                          </p:val>
                                        </p:tav>
                                      </p:tavLst>
                                    </p:anim>
                                    <p:anim calcmode="lin" valueType="num">
                                      <p:cBhvr>
                                        <p:cTn id="21" dur="500" fill="hold"/>
                                        <p:tgtEl>
                                          <p:spTgt spid="1048789"/>
                                        </p:tgtEl>
                                        <p:attrNameLst>
                                          <p:attrName>style.rotation</p:attrName>
                                        </p:attrNameLst>
                                      </p:cBhvr>
                                      <p:tavLst>
                                        <p:tav tm="0">
                                          <p:val>
                                            <p:fltVal val="360"/>
                                          </p:val>
                                        </p:tav>
                                        <p:tav tm="100000">
                                          <p:val>
                                            <p:fltVal val="0"/>
                                          </p:val>
                                        </p:tav>
                                      </p:tavLst>
                                    </p:anim>
                                    <p:animEffect transition="in" filter="fade">
                                      <p:cBhvr>
                                        <p:cTn id="22" dur="500"/>
                                        <p:tgtEl>
                                          <p:spTgt spid="1048789"/>
                                        </p:tgtEl>
                                      </p:cBhvr>
                                    </p:animEffect>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1048790"/>
                                        </p:tgtEl>
                                        <p:attrNameLst>
                                          <p:attrName>style.visibility</p:attrName>
                                        </p:attrNameLst>
                                      </p:cBhvr>
                                      <p:to>
                                        <p:strVal val="visible"/>
                                      </p:to>
                                    </p:set>
                                    <p:anim calcmode="lin" valueType="num">
                                      <p:cBhvr>
                                        <p:cTn id="26" dur="500" fill="hold"/>
                                        <p:tgtEl>
                                          <p:spTgt spid="1048790"/>
                                        </p:tgtEl>
                                        <p:attrNameLst>
                                          <p:attrName>ppt_x</p:attrName>
                                        </p:attrNameLst>
                                      </p:cBhvr>
                                      <p:tavLst>
                                        <p:tav tm="0">
                                          <p:val>
                                            <p:strVal val="0-#ppt_w/2"/>
                                          </p:val>
                                        </p:tav>
                                        <p:tav tm="100000">
                                          <p:val>
                                            <p:strVal val="#ppt_x"/>
                                          </p:val>
                                        </p:tav>
                                      </p:tavLst>
                                    </p:anim>
                                    <p:anim calcmode="lin" valueType="num">
                                      <p:cBhvr>
                                        <p:cTn id="27" dur="500" fill="hold"/>
                                        <p:tgtEl>
                                          <p:spTgt spid="1048790"/>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1048791"/>
                                        </p:tgtEl>
                                        <p:attrNameLst>
                                          <p:attrName>style.visibility</p:attrName>
                                        </p:attrNameLst>
                                      </p:cBhvr>
                                      <p:to>
                                        <p:strVal val="visible"/>
                                      </p:to>
                                    </p:set>
                                    <p:anim calcmode="lin" valueType="num">
                                      <p:cBhvr>
                                        <p:cTn id="31" dur="500" fill="hold"/>
                                        <p:tgtEl>
                                          <p:spTgt spid="1048791"/>
                                        </p:tgtEl>
                                        <p:attrNameLst>
                                          <p:attrName>ppt_x</p:attrName>
                                        </p:attrNameLst>
                                      </p:cBhvr>
                                      <p:tavLst>
                                        <p:tav tm="0">
                                          <p:val>
                                            <p:strVal val="0-#ppt_w/2"/>
                                          </p:val>
                                        </p:tav>
                                        <p:tav tm="100000">
                                          <p:val>
                                            <p:strVal val="#ppt_x"/>
                                          </p:val>
                                        </p:tav>
                                      </p:tavLst>
                                    </p:anim>
                                    <p:anim calcmode="lin" valueType="num">
                                      <p:cBhvr>
                                        <p:cTn id="32" dur="500" fill="hold"/>
                                        <p:tgtEl>
                                          <p:spTgt spid="1048791"/>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grpId="0" nodeType="afterEffect">
                                  <p:stCondLst>
                                    <p:cond delay="0"/>
                                  </p:stCondLst>
                                  <p:childTnLst>
                                    <p:set>
                                      <p:cBhvr>
                                        <p:cTn id="35" dur="1" fill="hold">
                                          <p:stCondLst>
                                            <p:cond delay="0"/>
                                          </p:stCondLst>
                                        </p:cTn>
                                        <p:tgtEl>
                                          <p:spTgt spid="1048792"/>
                                        </p:tgtEl>
                                        <p:attrNameLst>
                                          <p:attrName>style.visibility</p:attrName>
                                        </p:attrNameLst>
                                      </p:cBhvr>
                                      <p:to>
                                        <p:strVal val="visible"/>
                                      </p:to>
                                    </p:set>
                                    <p:anim calcmode="lin" valueType="num">
                                      <p:cBhvr>
                                        <p:cTn id="36" dur="500" fill="hold"/>
                                        <p:tgtEl>
                                          <p:spTgt spid="1048792"/>
                                        </p:tgtEl>
                                        <p:attrNameLst>
                                          <p:attrName>ppt_x</p:attrName>
                                        </p:attrNameLst>
                                      </p:cBhvr>
                                      <p:tavLst>
                                        <p:tav tm="0">
                                          <p:val>
                                            <p:strVal val="0-#ppt_w/2"/>
                                          </p:val>
                                        </p:tav>
                                        <p:tav tm="100000">
                                          <p:val>
                                            <p:strVal val="#ppt_x"/>
                                          </p:val>
                                        </p:tav>
                                      </p:tavLst>
                                    </p:anim>
                                    <p:anim calcmode="lin" valueType="num">
                                      <p:cBhvr>
                                        <p:cTn id="37" dur="500" fill="hold"/>
                                        <p:tgtEl>
                                          <p:spTgt spid="1048792"/>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grpId="0" nodeType="afterEffect">
                                  <p:stCondLst>
                                    <p:cond delay="0"/>
                                  </p:stCondLst>
                                  <p:childTnLst>
                                    <p:set>
                                      <p:cBhvr>
                                        <p:cTn id="40" dur="1" fill="hold">
                                          <p:stCondLst>
                                            <p:cond delay="0"/>
                                          </p:stCondLst>
                                        </p:cTn>
                                        <p:tgtEl>
                                          <p:spTgt spid="1048793"/>
                                        </p:tgtEl>
                                        <p:attrNameLst>
                                          <p:attrName>style.visibility</p:attrName>
                                        </p:attrNameLst>
                                      </p:cBhvr>
                                      <p:to>
                                        <p:strVal val="visible"/>
                                      </p:to>
                                    </p:set>
                                    <p:anim calcmode="lin" valueType="num">
                                      <p:cBhvr>
                                        <p:cTn id="41" dur="500" fill="hold"/>
                                        <p:tgtEl>
                                          <p:spTgt spid="1048793"/>
                                        </p:tgtEl>
                                        <p:attrNameLst>
                                          <p:attrName>ppt_x</p:attrName>
                                        </p:attrNameLst>
                                      </p:cBhvr>
                                      <p:tavLst>
                                        <p:tav tm="0">
                                          <p:val>
                                            <p:strVal val="0-#ppt_w/2"/>
                                          </p:val>
                                        </p:tav>
                                        <p:tav tm="100000">
                                          <p:val>
                                            <p:strVal val="#ppt_x"/>
                                          </p:val>
                                        </p:tav>
                                      </p:tavLst>
                                    </p:anim>
                                    <p:anim calcmode="lin" valueType="num">
                                      <p:cBhvr>
                                        <p:cTn id="42" dur="500" fill="hold"/>
                                        <p:tgtEl>
                                          <p:spTgt spid="1048793"/>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2" fill="hold" grpId="0" nodeType="afterEffect">
                                  <p:stCondLst>
                                    <p:cond delay="0"/>
                                  </p:stCondLst>
                                  <p:childTnLst>
                                    <p:set>
                                      <p:cBhvr>
                                        <p:cTn id="45" dur="1" fill="hold">
                                          <p:stCondLst>
                                            <p:cond delay="0"/>
                                          </p:stCondLst>
                                        </p:cTn>
                                        <p:tgtEl>
                                          <p:spTgt spid="1048794"/>
                                        </p:tgtEl>
                                        <p:attrNameLst>
                                          <p:attrName>style.visibility</p:attrName>
                                        </p:attrNameLst>
                                      </p:cBhvr>
                                      <p:to>
                                        <p:strVal val="visible"/>
                                      </p:to>
                                    </p:set>
                                    <p:anim calcmode="lin" valueType="num">
                                      <p:cBhvr>
                                        <p:cTn id="46" dur="500" fill="hold"/>
                                        <p:tgtEl>
                                          <p:spTgt spid="1048794"/>
                                        </p:tgtEl>
                                        <p:attrNameLst>
                                          <p:attrName>ppt_x</p:attrName>
                                        </p:attrNameLst>
                                      </p:cBhvr>
                                      <p:tavLst>
                                        <p:tav tm="0">
                                          <p:val>
                                            <p:strVal val="1+#ppt_w/2"/>
                                          </p:val>
                                        </p:tav>
                                        <p:tav tm="100000">
                                          <p:val>
                                            <p:strVal val="#ppt_x"/>
                                          </p:val>
                                        </p:tav>
                                      </p:tavLst>
                                    </p:anim>
                                    <p:anim calcmode="lin" valueType="num">
                                      <p:cBhvr>
                                        <p:cTn id="47" dur="500" fill="hold"/>
                                        <p:tgtEl>
                                          <p:spTgt spid="1048794"/>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2" fill="hold" grpId="0" nodeType="afterEffect">
                                  <p:stCondLst>
                                    <p:cond delay="0"/>
                                  </p:stCondLst>
                                  <p:childTnLst>
                                    <p:set>
                                      <p:cBhvr>
                                        <p:cTn id="50" dur="1" fill="hold">
                                          <p:stCondLst>
                                            <p:cond delay="0"/>
                                          </p:stCondLst>
                                        </p:cTn>
                                        <p:tgtEl>
                                          <p:spTgt spid="1048795"/>
                                        </p:tgtEl>
                                        <p:attrNameLst>
                                          <p:attrName>style.visibility</p:attrName>
                                        </p:attrNameLst>
                                      </p:cBhvr>
                                      <p:to>
                                        <p:strVal val="visible"/>
                                      </p:to>
                                    </p:set>
                                    <p:anim calcmode="lin" valueType="num">
                                      <p:cBhvr>
                                        <p:cTn id="51" dur="500" fill="hold"/>
                                        <p:tgtEl>
                                          <p:spTgt spid="1048795"/>
                                        </p:tgtEl>
                                        <p:attrNameLst>
                                          <p:attrName>ppt_x</p:attrName>
                                        </p:attrNameLst>
                                      </p:cBhvr>
                                      <p:tavLst>
                                        <p:tav tm="0">
                                          <p:val>
                                            <p:strVal val="1+#ppt_w/2"/>
                                          </p:val>
                                        </p:tav>
                                        <p:tav tm="100000">
                                          <p:val>
                                            <p:strVal val="#ppt_x"/>
                                          </p:val>
                                        </p:tav>
                                      </p:tavLst>
                                    </p:anim>
                                    <p:anim calcmode="lin" valueType="num">
                                      <p:cBhvr>
                                        <p:cTn id="52" dur="500" fill="hold"/>
                                        <p:tgtEl>
                                          <p:spTgt spid="1048795"/>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2" fill="hold" grpId="0" nodeType="afterEffect">
                                  <p:stCondLst>
                                    <p:cond delay="0"/>
                                  </p:stCondLst>
                                  <p:childTnLst>
                                    <p:set>
                                      <p:cBhvr>
                                        <p:cTn id="55" dur="1" fill="hold">
                                          <p:stCondLst>
                                            <p:cond delay="0"/>
                                          </p:stCondLst>
                                        </p:cTn>
                                        <p:tgtEl>
                                          <p:spTgt spid="1048796"/>
                                        </p:tgtEl>
                                        <p:attrNameLst>
                                          <p:attrName>style.visibility</p:attrName>
                                        </p:attrNameLst>
                                      </p:cBhvr>
                                      <p:to>
                                        <p:strVal val="visible"/>
                                      </p:to>
                                    </p:set>
                                    <p:anim calcmode="lin" valueType="num">
                                      <p:cBhvr>
                                        <p:cTn id="56" dur="500" fill="hold"/>
                                        <p:tgtEl>
                                          <p:spTgt spid="1048796"/>
                                        </p:tgtEl>
                                        <p:attrNameLst>
                                          <p:attrName>ppt_x</p:attrName>
                                        </p:attrNameLst>
                                      </p:cBhvr>
                                      <p:tavLst>
                                        <p:tav tm="0">
                                          <p:val>
                                            <p:strVal val="1+#ppt_w/2"/>
                                          </p:val>
                                        </p:tav>
                                        <p:tav tm="100000">
                                          <p:val>
                                            <p:strVal val="#ppt_x"/>
                                          </p:val>
                                        </p:tav>
                                      </p:tavLst>
                                    </p:anim>
                                    <p:anim calcmode="lin" valueType="num">
                                      <p:cBhvr>
                                        <p:cTn id="57" dur="500" fill="hold"/>
                                        <p:tgtEl>
                                          <p:spTgt spid="10487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8" grpId="0" bldLvl="0" animBg="1"/>
      <p:bldP spid="1048789" grpId="0" bldLvl="0" animBg="1"/>
      <p:bldP spid="1048791" grpId="0" bldLvl="0" animBg="1"/>
      <p:bldP spid="1048792" grpId="0" bldLvl="0" animBg="1"/>
      <p:bldP spid="1048793" grpId="0" bldLvl="0" animBg="1"/>
      <p:bldP spid="1048794" grpId="0"/>
      <p:bldP spid="1048795" grpId="0"/>
      <p:bldP spid="10487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组合 48"/>
          <p:cNvGrpSpPr/>
          <p:nvPr/>
        </p:nvGrpSpPr>
        <p:grpSpPr>
          <a:xfrm>
            <a:off x="7875588" y="300038"/>
            <a:ext cx="846137" cy="846137"/>
            <a:chOff x="1758" y="973"/>
            <a:chExt cx="937" cy="937"/>
          </a:xfrm>
        </p:grpSpPr>
        <p:sp>
          <p:nvSpPr>
            <p:cNvPr id="1048797"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98"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799"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00" name="Copyright Notice"/>
          <p:cNvSpPr/>
          <p:nvPr/>
        </p:nvSpPr>
        <p:spPr bwMode="auto">
          <a:xfrm>
            <a:off x="21272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pic>
        <p:nvPicPr>
          <p:cNvPr id="2097154" name="Picture 2" descr="C:\Documents and Settings\Administrator\桌面\高清配图\高清图片01\21.jpg"/>
          <p:cNvPicPr>
            <a:picLocks noChangeAspect="1"/>
          </p:cNvPicPr>
          <p:nvPr/>
        </p:nvPicPr>
        <p:blipFill>
          <a:blip r:embed="rId2"/>
          <a:srcRect l="12679" r="388"/>
          <a:stretch>
            <a:fillRect/>
          </a:stretch>
        </p:blipFill>
        <p:spPr>
          <a:xfrm>
            <a:off x="3071813" y="1371600"/>
            <a:ext cx="1824037" cy="1573213"/>
          </a:xfrm>
          <a:prstGeom prst="rect">
            <a:avLst/>
          </a:prstGeom>
          <a:noFill/>
          <a:ln w="9525">
            <a:noFill/>
          </a:ln>
        </p:spPr>
      </p:pic>
      <p:pic>
        <p:nvPicPr>
          <p:cNvPr id="2097155" name="Picture 3" descr="C:\Documents and Settings\Administrator\桌面\高清配图\高清图片01\20.jpg"/>
          <p:cNvPicPr>
            <a:picLocks noChangeAspect="1"/>
          </p:cNvPicPr>
          <p:nvPr/>
        </p:nvPicPr>
        <p:blipFill>
          <a:blip r:embed="rId3"/>
          <a:srcRect r="13393"/>
          <a:stretch>
            <a:fillRect/>
          </a:stretch>
        </p:blipFill>
        <p:spPr>
          <a:xfrm>
            <a:off x="5095875" y="1371600"/>
            <a:ext cx="1816100" cy="1573213"/>
          </a:xfrm>
          <a:prstGeom prst="rect">
            <a:avLst/>
          </a:prstGeom>
          <a:noFill/>
          <a:ln w="9525">
            <a:noFill/>
          </a:ln>
        </p:spPr>
      </p:pic>
      <p:pic>
        <p:nvPicPr>
          <p:cNvPr id="2097156" name="Picture 6" descr="C:\Documents and Settings\Administrator\桌面\高清配图\高清图片01\22.jpg"/>
          <p:cNvPicPr>
            <a:picLocks noChangeAspect="1"/>
          </p:cNvPicPr>
          <p:nvPr/>
        </p:nvPicPr>
        <p:blipFill>
          <a:blip r:embed="rId4"/>
          <a:srcRect l="4033" r="9358"/>
          <a:stretch>
            <a:fillRect/>
          </a:stretch>
        </p:blipFill>
        <p:spPr>
          <a:xfrm>
            <a:off x="7108825" y="1371600"/>
            <a:ext cx="1817688" cy="1573213"/>
          </a:xfrm>
          <a:prstGeom prst="rect">
            <a:avLst/>
          </a:prstGeom>
          <a:noFill/>
          <a:ln w="9525">
            <a:noFill/>
          </a:ln>
        </p:spPr>
      </p:pic>
      <p:sp>
        <p:nvSpPr>
          <p:cNvPr id="1048801" name="矩形 36"/>
          <p:cNvSpPr/>
          <p:nvPr/>
        </p:nvSpPr>
        <p:spPr>
          <a:xfrm>
            <a:off x="3330575" y="3097213"/>
            <a:ext cx="1308100" cy="447041"/>
          </a:xfrm>
          <a:prstGeom prst="rect">
            <a:avLst/>
          </a:prstGeom>
          <a:noFill/>
          <a:ln w="9525">
            <a:noFill/>
            <a:miter/>
          </a:ln>
        </p:spPr>
        <p:txBody>
          <a:bodyPr wrap="square" anchor="t">
            <a:spAutoFit/>
          </a:bodyPr>
          <a:lstStyle/>
          <a:p>
            <a:pPr lvl="0" algn="dist" fontAlgn="base"/>
            <a:r>
              <a:rPr lang="zh-CN" altLang="en-US" sz="1250" b="1" strike="noStrike" noProof="1">
                <a:solidFill>
                  <a:srgbClr val="FF9900"/>
                </a:solidFill>
                <a:latin typeface="Arial Unicode MS" panose="020B0604020202020204" charset="-122"/>
                <a:ea typeface="Arial Unicode MS" panose="020B0604020202020204" charset="-122"/>
                <a:cs typeface="Arial Unicode MS" panose="020B0604020202020204" charset="-122"/>
              </a:rPr>
              <a:t>Enter title
</a:t>
            </a:r>
          </a:p>
        </p:txBody>
      </p:sp>
      <p:sp>
        <p:nvSpPr>
          <p:cNvPr id="1048802" name="TextBox 40"/>
          <p:cNvSpPr txBox="1"/>
          <p:nvPr/>
        </p:nvSpPr>
        <p:spPr>
          <a:xfrm>
            <a:off x="3071813" y="3597275"/>
            <a:ext cx="1824037" cy="1360805"/>
          </a:xfrm>
          <a:prstGeom prst="rect">
            <a:avLst/>
          </a:prstGeom>
          <a:noFill/>
          <a:ln w="9525">
            <a:noFill/>
          </a:ln>
        </p:spPr>
        <p:txBody>
          <a:bodyPr wrap="square" anchor="t">
            <a:spAutoFit/>
          </a:bodyPr>
          <a:lstStyle/>
          <a:p>
            <a:pPr algn="ctr">
              <a:lnSpc>
                <a:spcPct val="150000"/>
              </a:lnSpc>
              <a:spcBef>
                <a:spcPts val="600"/>
              </a:spcBef>
            </a:pPr>
            <a:r>
              <a:rPr lang="en-US" altLang="zh-CN" sz="1100">
                <a:latin typeface="Arial Unicode MS" panose="020B0604020202020204" charset="-122"/>
                <a:ea typeface="Arial Unicode MS" panose="020B0604020202020204" charset="-122"/>
              </a:rPr>
              <a:t>Enter title
Click here to add content of the text，and briefly explain your point of view
</a:t>
            </a:r>
          </a:p>
        </p:txBody>
      </p:sp>
      <p:sp>
        <p:nvSpPr>
          <p:cNvPr id="1048803" name="矩形 42"/>
          <p:cNvSpPr/>
          <p:nvPr/>
        </p:nvSpPr>
        <p:spPr>
          <a:xfrm>
            <a:off x="5346700" y="3097213"/>
            <a:ext cx="1308100" cy="447041"/>
          </a:xfrm>
          <a:prstGeom prst="rect">
            <a:avLst/>
          </a:prstGeom>
          <a:noFill/>
          <a:ln w="9525">
            <a:noFill/>
            <a:miter/>
          </a:ln>
        </p:spPr>
        <p:txBody>
          <a:bodyPr wrap="square" anchor="t">
            <a:spAutoFit/>
          </a:bodyPr>
          <a:lstStyle/>
          <a:p>
            <a:pPr lvl="0" algn="dist" fontAlgn="base"/>
            <a:r>
              <a:rPr lang="zh-CN" altLang="en-US" sz="1250" b="1" strike="noStrike" noProof="1">
                <a:solidFill>
                  <a:srgbClr val="002748"/>
                </a:solidFill>
                <a:latin typeface="Arial Unicode MS" panose="020B0604020202020204" charset="-122"/>
                <a:ea typeface="Arial Unicode MS" panose="020B0604020202020204" charset="-122"/>
                <a:cs typeface="Arial Unicode MS" panose="020B0604020202020204" charset="-122"/>
              </a:rPr>
              <a:t>Enter title
</a:t>
            </a:r>
          </a:p>
        </p:txBody>
      </p:sp>
      <p:sp>
        <p:nvSpPr>
          <p:cNvPr id="1048804" name="TextBox 45"/>
          <p:cNvSpPr txBox="1"/>
          <p:nvPr/>
        </p:nvSpPr>
        <p:spPr>
          <a:xfrm>
            <a:off x="5089525" y="3597275"/>
            <a:ext cx="1822450" cy="1360805"/>
          </a:xfrm>
          <a:prstGeom prst="rect">
            <a:avLst/>
          </a:prstGeom>
          <a:noFill/>
          <a:ln w="9525">
            <a:noFill/>
          </a:ln>
        </p:spPr>
        <p:txBody>
          <a:bodyPr wrap="square" anchor="t">
            <a:spAutoFit/>
          </a:bodyPr>
          <a:lstStyle/>
          <a:p>
            <a:pPr algn="ctr">
              <a:lnSpc>
                <a:spcPct val="150000"/>
              </a:lnSpc>
              <a:spcBef>
                <a:spcPts val="600"/>
              </a:spcBef>
            </a:pPr>
            <a:r>
              <a:rPr lang="en-US" altLang="zh-CN" sz="1100">
                <a:latin typeface="Arial Unicode MS" panose="020B0604020202020204" charset="-122"/>
                <a:ea typeface="Arial Unicode MS" panose="020B0604020202020204" charset="-122"/>
                <a:sym typeface="Arial" panose="020B0604020202020204" pitchFamily="34" charset="0"/>
              </a:rPr>
              <a:t>Enter title
Click here to add content of the text，and briefly explain your point of view
</a:t>
            </a:r>
          </a:p>
        </p:txBody>
      </p:sp>
      <p:sp>
        <p:nvSpPr>
          <p:cNvPr id="1048805" name="矩形 46"/>
          <p:cNvSpPr/>
          <p:nvPr/>
        </p:nvSpPr>
        <p:spPr>
          <a:xfrm>
            <a:off x="7359650" y="3097213"/>
            <a:ext cx="1308100" cy="447041"/>
          </a:xfrm>
          <a:prstGeom prst="rect">
            <a:avLst/>
          </a:prstGeom>
          <a:noFill/>
          <a:ln w="9525">
            <a:noFill/>
            <a:miter/>
          </a:ln>
        </p:spPr>
        <p:txBody>
          <a:bodyPr wrap="square" anchor="t">
            <a:spAutoFit/>
          </a:bodyPr>
          <a:lstStyle/>
          <a:p>
            <a:pPr lvl="0" algn="dist" fontAlgn="base"/>
            <a:r>
              <a:rPr lang="zh-CN" altLang="en-US" sz="1250" b="1" strike="noStrike" noProof="1">
                <a:solidFill>
                  <a:srgbClr val="FF9900"/>
                </a:solidFill>
                <a:latin typeface="Arial Unicode MS" panose="020B0604020202020204" charset="-122"/>
                <a:ea typeface="Arial Unicode MS" panose="020B0604020202020204" charset="-122"/>
                <a:cs typeface="Arial Unicode MS" panose="020B0604020202020204" charset="-122"/>
              </a:rPr>
              <a:t>Enter title
</a:t>
            </a:r>
          </a:p>
        </p:txBody>
      </p:sp>
      <p:sp>
        <p:nvSpPr>
          <p:cNvPr id="1048806" name="TextBox 50"/>
          <p:cNvSpPr txBox="1"/>
          <p:nvPr/>
        </p:nvSpPr>
        <p:spPr>
          <a:xfrm>
            <a:off x="7102475" y="3597275"/>
            <a:ext cx="1824038" cy="1360805"/>
          </a:xfrm>
          <a:prstGeom prst="rect">
            <a:avLst/>
          </a:prstGeom>
          <a:noFill/>
          <a:ln w="9525">
            <a:noFill/>
          </a:ln>
        </p:spPr>
        <p:txBody>
          <a:bodyPr wrap="square" anchor="t">
            <a:spAutoFit/>
          </a:bodyPr>
          <a:lstStyle/>
          <a:p>
            <a:pPr algn="ctr">
              <a:lnSpc>
                <a:spcPct val="150000"/>
              </a:lnSpc>
              <a:spcBef>
                <a:spcPts val="600"/>
              </a:spcBef>
            </a:pPr>
            <a:r>
              <a:rPr lang="en-US" altLang="zh-CN" sz="1100">
                <a:latin typeface="Arial Unicode MS" panose="020B0604020202020204" charset="-122"/>
                <a:ea typeface="Arial Unicode MS" panose="020B0604020202020204" charset="-122"/>
                <a:sym typeface="Arial" panose="020B0604020202020204" pitchFamily="34" charset="0"/>
              </a:rPr>
              <a:t>Enter title
Click here to add content of the text，and briefly explain your point of view
</a:t>
            </a:r>
          </a:p>
        </p:txBody>
      </p:sp>
      <p:sp>
        <p:nvSpPr>
          <p:cNvPr id="1048807" name="矩形 56"/>
          <p:cNvSpPr/>
          <p:nvPr/>
        </p:nvSpPr>
        <p:spPr>
          <a:xfrm>
            <a:off x="217488" y="1371600"/>
            <a:ext cx="2460625" cy="325438"/>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fontAlgn="base"/>
            <a:r>
              <a:rPr lang="zh-CN" altLang="en-US" sz="1250" b="1" strike="noStrike" noProof="1">
                <a:solidFill>
                  <a:schemeClr val="bg1"/>
                </a:solidFill>
                <a:latin typeface="Arial Unicode MS" panose="020B0604020202020204" charset="-122"/>
                <a:ea typeface="Arial Unicode MS" panose="020B0604020202020204" charset="-122"/>
              </a:rPr>
              <a:t>Enter title
</a:t>
            </a:r>
          </a:p>
        </p:txBody>
      </p:sp>
      <p:sp>
        <p:nvSpPr>
          <p:cNvPr id="1048808" name="矩形 57"/>
          <p:cNvSpPr/>
          <p:nvPr/>
        </p:nvSpPr>
        <p:spPr>
          <a:xfrm>
            <a:off x="217488" y="1749425"/>
            <a:ext cx="2460625" cy="955040"/>
          </a:xfrm>
          <a:prstGeom prst="rect">
            <a:avLst/>
          </a:prstGeom>
          <a:noFill/>
          <a:ln w="9525">
            <a:noFill/>
            <a:miter/>
          </a:ln>
        </p:spPr>
        <p:txBody>
          <a:bodyPr wrap="square" anchor="t">
            <a:spAutoFit/>
          </a:bodyPr>
          <a:lstStyle/>
          <a:p>
            <a:pPr lvl="0" fontAlgn="base">
              <a:lnSpc>
                <a:spcPct val="150000"/>
              </a:lnSpc>
            </a:pPr>
            <a:r>
              <a:rPr lang="en-US" altLang="zh-CN" sz="1095" strike="noStrike" noProof="1">
                <a:solidFill>
                  <a:schemeClr val="tx1"/>
                </a:solidFill>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a:t>
            </a:r>
          </a:p>
        </p:txBody>
      </p:sp>
      <p:sp>
        <p:nvSpPr>
          <p:cNvPr id="1048809" name="矩形 58"/>
          <p:cNvSpPr/>
          <p:nvPr/>
        </p:nvSpPr>
        <p:spPr>
          <a:xfrm>
            <a:off x="217488" y="3170238"/>
            <a:ext cx="2460625" cy="325438"/>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fontAlgn="base"/>
            <a:r>
              <a:rPr lang="zh-CN" altLang="en-US" sz="1200" b="1" strike="noStrike" noProof="1">
                <a:solidFill>
                  <a:schemeClr val="bg1"/>
                </a:solidFill>
                <a:latin typeface="Arial Unicode MS" panose="020B0604020202020204" charset="-122"/>
                <a:ea typeface="Arial Unicode MS" panose="020B0604020202020204" charset="-122"/>
                <a:sym typeface="+mn-ea"/>
              </a:rPr>
              <a:t>Enter title
</a:t>
            </a:r>
            <a:endParaRPr lang="en-US" altLang="zh-CN" sz="1250" b="1" strike="noStrike" noProof="1">
              <a:solidFill>
                <a:schemeClr val="bg1"/>
              </a:solidFill>
              <a:latin typeface="Arial Unicode MS" panose="020B0604020202020204" charset="-122"/>
              <a:ea typeface="Arial Unicode MS" panose="020B0604020202020204" charset="-122"/>
            </a:endParaRPr>
          </a:p>
        </p:txBody>
      </p:sp>
      <p:sp>
        <p:nvSpPr>
          <p:cNvPr id="1048810" name="矩形 59"/>
          <p:cNvSpPr/>
          <p:nvPr/>
        </p:nvSpPr>
        <p:spPr>
          <a:xfrm>
            <a:off x="217488" y="3548063"/>
            <a:ext cx="2460625" cy="955040"/>
          </a:xfrm>
          <a:prstGeom prst="rect">
            <a:avLst/>
          </a:prstGeom>
          <a:noFill/>
          <a:ln w="9525">
            <a:noFill/>
            <a:miter/>
          </a:ln>
        </p:spPr>
        <p:txBody>
          <a:bodyPr wrap="square" anchor="t">
            <a:spAutoFit/>
          </a:bodyPr>
          <a:lstStyle/>
          <a:p>
            <a:pPr lvl="0" fontAlgn="base">
              <a:lnSpc>
                <a:spcPct val="150000"/>
              </a:lnSpc>
            </a:pPr>
            <a:r>
              <a:rPr lang="en-US" altLang="zh-CN" sz="1095" strike="noStrike" noProof="1">
                <a:solidFill>
                  <a:schemeClr val="tx1"/>
                </a:solidFill>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a:t>
            </a:r>
          </a:p>
        </p:txBody>
      </p:sp>
      <p:cxnSp>
        <p:nvCxnSpPr>
          <p:cNvPr id="3145729" name="直接连接符 6"/>
          <p:cNvCxnSpPr>
            <a:cxnSpLocks/>
          </p:cNvCxnSpPr>
          <p:nvPr/>
        </p:nvCxnSpPr>
        <p:spPr>
          <a:xfrm>
            <a:off x="2859088" y="1371600"/>
            <a:ext cx="0" cy="35020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799"/>
                                        </p:tgtEl>
                                        <p:attrNameLst>
                                          <p:attrName>style.visibility</p:attrName>
                                        </p:attrNameLst>
                                      </p:cBhvr>
                                      <p:to>
                                        <p:strVal val="visible"/>
                                      </p:to>
                                    </p:set>
                                    <p:anim calcmode="lin" valueType="num">
                                      <p:cBhvr>
                                        <p:cTn id="7" dur="500" fill="hold"/>
                                        <p:tgtEl>
                                          <p:spTgt spid="1048799"/>
                                        </p:tgtEl>
                                        <p:attrNameLst>
                                          <p:attrName>ppt_x</p:attrName>
                                        </p:attrNameLst>
                                      </p:cBhvr>
                                      <p:tavLst>
                                        <p:tav tm="0">
                                          <p:val>
                                            <p:strVal val="0-#ppt_w/2"/>
                                          </p:val>
                                        </p:tav>
                                        <p:tav tm="100000">
                                          <p:val>
                                            <p:strVal val="#ppt_x"/>
                                          </p:val>
                                        </p:tav>
                                      </p:tavLst>
                                    </p:anim>
                                    <p:anim calcmode="lin" valueType="num">
                                      <p:cBhvr>
                                        <p:cTn id="8" dur="500" fill="hold"/>
                                        <p:tgtEl>
                                          <p:spTgt spid="104879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15"/>
                                        </p:tgtEl>
                                        <p:attrNameLst>
                                          <p:attrName>style.visibility</p:attrName>
                                        </p:attrNameLst>
                                      </p:cBhvr>
                                      <p:to>
                                        <p:strVal val="visible"/>
                                      </p:to>
                                    </p:set>
                                    <p:anim calcmode="lin" valueType="num">
                                      <p:cBhvr>
                                        <p:cTn id="12" dur="500" fill="hold"/>
                                        <p:tgtEl>
                                          <p:spTgt spid="115"/>
                                        </p:tgtEl>
                                        <p:attrNameLst>
                                          <p:attrName>ppt_w</p:attrName>
                                        </p:attrNameLst>
                                      </p:cBhvr>
                                      <p:tavLst>
                                        <p:tav tm="0">
                                          <p:val>
                                            <p:fltVal val="0"/>
                                          </p:val>
                                        </p:tav>
                                        <p:tav tm="100000">
                                          <p:val>
                                            <p:strVal val="#ppt_w"/>
                                          </p:val>
                                        </p:tav>
                                      </p:tavLst>
                                    </p:anim>
                                    <p:anim calcmode="lin" valueType="num">
                                      <p:cBhvr>
                                        <p:cTn id="13" dur="500" fill="hold"/>
                                        <p:tgtEl>
                                          <p:spTgt spid="115"/>
                                        </p:tgtEl>
                                        <p:attrNameLst>
                                          <p:attrName>ppt_h</p:attrName>
                                        </p:attrNameLst>
                                      </p:cBhvr>
                                      <p:tavLst>
                                        <p:tav tm="0">
                                          <p:val>
                                            <p:fltVal val="0"/>
                                          </p:val>
                                        </p:tav>
                                        <p:tav tm="100000">
                                          <p:val>
                                            <p:strVal val="#ppt_h"/>
                                          </p:val>
                                        </p:tav>
                                      </p:tavLst>
                                    </p:anim>
                                    <p:anim calcmode="lin" valueType="num">
                                      <p:cBhvr>
                                        <p:cTn id="14" dur="500" fill="hold"/>
                                        <p:tgtEl>
                                          <p:spTgt spid="115"/>
                                        </p:tgtEl>
                                        <p:attrNameLst>
                                          <p:attrName>style.rotation</p:attrName>
                                        </p:attrNameLst>
                                      </p:cBhvr>
                                      <p:tavLst>
                                        <p:tav tm="0">
                                          <p:val>
                                            <p:fltVal val="360"/>
                                          </p:val>
                                        </p:tav>
                                        <p:tav tm="100000">
                                          <p:val>
                                            <p:fltVal val="0"/>
                                          </p:val>
                                        </p:tav>
                                      </p:tavLst>
                                    </p:anim>
                                    <p:animEffect transition="in" filter="fade">
                                      <p:cBhvr>
                                        <p:cTn id="15" dur="500"/>
                                        <p:tgtEl>
                                          <p:spTgt spid="115"/>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800"/>
                                        </p:tgtEl>
                                        <p:attrNameLst>
                                          <p:attrName>style.visibility</p:attrName>
                                        </p:attrNameLst>
                                      </p:cBhvr>
                                      <p:to>
                                        <p:strVal val="visible"/>
                                      </p:to>
                                    </p:set>
                                    <p:anim calcmode="lin" valueType="num">
                                      <p:cBhvr>
                                        <p:cTn id="19" dur="500" fill="hold"/>
                                        <p:tgtEl>
                                          <p:spTgt spid="1048800"/>
                                        </p:tgtEl>
                                        <p:attrNameLst>
                                          <p:attrName>ppt_w</p:attrName>
                                        </p:attrNameLst>
                                      </p:cBhvr>
                                      <p:tavLst>
                                        <p:tav tm="0">
                                          <p:val>
                                            <p:fltVal val="0"/>
                                          </p:val>
                                        </p:tav>
                                        <p:tav tm="100000">
                                          <p:val>
                                            <p:strVal val="#ppt_w"/>
                                          </p:val>
                                        </p:tav>
                                      </p:tavLst>
                                    </p:anim>
                                    <p:anim calcmode="lin" valueType="num">
                                      <p:cBhvr>
                                        <p:cTn id="20" dur="500" fill="hold"/>
                                        <p:tgtEl>
                                          <p:spTgt spid="1048800"/>
                                        </p:tgtEl>
                                        <p:attrNameLst>
                                          <p:attrName>ppt_h</p:attrName>
                                        </p:attrNameLst>
                                      </p:cBhvr>
                                      <p:tavLst>
                                        <p:tav tm="0">
                                          <p:val>
                                            <p:fltVal val="0"/>
                                          </p:val>
                                        </p:tav>
                                        <p:tav tm="100000">
                                          <p:val>
                                            <p:strVal val="#ppt_h"/>
                                          </p:val>
                                        </p:tav>
                                      </p:tavLst>
                                    </p:anim>
                                    <p:anim calcmode="lin" valueType="num">
                                      <p:cBhvr>
                                        <p:cTn id="21" dur="500" fill="hold"/>
                                        <p:tgtEl>
                                          <p:spTgt spid="1048800"/>
                                        </p:tgtEl>
                                        <p:attrNameLst>
                                          <p:attrName>style.rotation</p:attrName>
                                        </p:attrNameLst>
                                      </p:cBhvr>
                                      <p:tavLst>
                                        <p:tav tm="0">
                                          <p:val>
                                            <p:fltVal val="360"/>
                                          </p:val>
                                        </p:tav>
                                        <p:tav tm="100000">
                                          <p:val>
                                            <p:fltVal val="0"/>
                                          </p:val>
                                        </p:tav>
                                      </p:tavLst>
                                    </p:anim>
                                    <p:animEffect transition="in" filter="fade">
                                      <p:cBhvr>
                                        <p:cTn id="22" dur="500"/>
                                        <p:tgtEl>
                                          <p:spTgt spid="1048800"/>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048807"/>
                                        </p:tgtEl>
                                        <p:attrNameLst>
                                          <p:attrName>style.visibility</p:attrName>
                                        </p:attrNameLst>
                                      </p:cBhvr>
                                      <p:to>
                                        <p:strVal val="visible"/>
                                      </p:to>
                                    </p:set>
                                    <p:anim calcmode="lin" valueType="num">
                                      <p:cBhvr>
                                        <p:cTn id="26" dur="500" fill="hold"/>
                                        <p:tgtEl>
                                          <p:spTgt spid="1048807"/>
                                        </p:tgtEl>
                                        <p:attrNameLst>
                                          <p:attrName>ppt_w</p:attrName>
                                        </p:attrNameLst>
                                      </p:cBhvr>
                                      <p:tavLst>
                                        <p:tav tm="0">
                                          <p:val>
                                            <p:fltVal val="0"/>
                                          </p:val>
                                        </p:tav>
                                        <p:tav tm="100000">
                                          <p:val>
                                            <p:strVal val="#ppt_w"/>
                                          </p:val>
                                        </p:tav>
                                      </p:tavLst>
                                    </p:anim>
                                    <p:anim calcmode="lin" valueType="num">
                                      <p:cBhvr>
                                        <p:cTn id="27" dur="500" fill="hold"/>
                                        <p:tgtEl>
                                          <p:spTgt spid="1048807"/>
                                        </p:tgtEl>
                                        <p:attrNameLst>
                                          <p:attrName>ppt_h</p:attrName>
                                        </p:attrNameLst>
                                      </p:cBhvr>
                                      <p:tavLst>
                                        <p:tav tm="0">
                                          <p:val>
                                            <p:fltVal val="0"/>
                                          </p:val>
                                        </p:tav>
                                        <p:tav tm="100000">
                                          <p:val>
                                            <p:strVal val="#ppt_h"/>
                                          </p:val>
                                        </p:tav>
                                      </p:tavLst>
                                    </p:anim>
                                    <p:anim calcmode="lin" valueType="num">
                                      <p:cBhvr>
                                        <p:cTn id="28" dur="500" fill="hold"/>
                                        <p:tgtEl>
                                          <p:spTgt spid="1048807"/>
                                        </p:tgtEl>
                                        <p:attrNameLst>
                                          <p:attrName>style.rotation</p:attrName>
                                        </p:attrNameLst>
                                      </p:cBhvr>
                                      <p:tavLst>
                                        <p:tav tm="0">
                                          <p:val>
                                            <p:fltVal val="360"/>
                                          </p:val>
                                        </p:tav>
                                        <p:tav tm="100000">
                                          <p:val>
                                            <p:fltVal val="0"/>
                                          </p:val>
                                        </p:tav>
                                      </p:tavLst>
                                    </p:anim>
                                    <p:animEffect transition="in" filter="fade">
                                      <p:cBhvr>
                                        <p:cTn id="29" dur="500"/>
                                        <p:tgtEl>
                                          <p:spTgt spid="1048807"/>
                                        </p:tgtEl>
                                      </p:cBhvr>
                                    </p:animEffect>
                                  </p:childTnLst>
                                </p:cTn>
                              </p:par>
                            </p:childTnLst>
                          </p:cTn>
                        </p:par>
                        <p:par>
                          <p:cTn id="30" fill="hold">
                            <p:stCondLst>
                              <p:cond delay="2000"/>
                            </p:stCondLst>
                            <p:childTnLst>
                              <p:par>
                                <p:cTn id="31" presetID="2" presetClass="entr" presetSubtype="8" fill="hold" grpId="0" nodeType="afterEffect">
                                  <p:stCondLst>
                                    <p:cond delay="0"/>
                                  </p:stCondLst>
                                  <p:childTnLst>
                                    <p:set>
                                      <p:cBhvr>
                                        <p:cTn id="32" dur="1" fill="hold">
                                          <p:stCondLst>
                                            <p:cond delay="0"/>
                                          </p:stCondLst>
                                        </p:cTn>
                                        <p:tgtEl>
                                          <p:spTgt spid="1048808"/>
                                        </p:tgtEl>
                                        <p:attrNameLst>
                                          <p:attrName>style.visibility</p:attrName>
                                        </p:attrNameLst>
                                      </p:cBhvr>
                                      <p:to>
                                        <p:strVal val="visible"/>
                                      </p:to>
                                    </p:set>
                                    <p:anim calcmode="lin" valueType="num">
                                      <p:cBhvr>
                                        <p:cTn id="33" dur="500" fill="hold"/>
                                        <p:tgtEl>
                                          <p:spTgt spid="1048808"/>
                                        </p:tgtEl>
                                        <p:attrNameLst>
                                          <p:attrName>ppt_x</p:attrName>
                                        </p:attrNameLst>
                                      </p:cBhvr>
                                      <p:tavLst>
                                        <p:tav tm="0">
                                          <p:val>
                                            <p:strVal val="0-#ppt_w/2"/>
                                          </p:val>
                                        </p:tav>
                                        <p:tav tm="100000">
                                          <p:val>
                                            <p:strVal val="#ppt_x"/>
                                          </p:val>
                                        </p:tav>
                                      </p:tavLst>
                                    </p:anim>
                                    <p:anim calcmode="lin" valueType="num">
                                      <p:cBhvr>
                                        <p:cTn id="34" dur="500" fill="hold"/>
                                        <p:tgtEl>
                                          <p:spTgt spid="1048808"/>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1048809"/>
                                        </p:tgtEl>
                                        <p:attrNameLst>
                                          <p:attrName>style.visibility</p:attrName>
                                        </p:attrNameLst>
                                      </p:cBhvr>
                                      <p:to>
                                        <p:strVal val="visible"/>
                                      </p:to>
                                    </p:set>
                                    <p:anim calcmode="lin" valueType="num">
                                      <p:cBhvr>
                                        <p:cTn id="38" dur="500" fill="hold"/>
                                        <p:tgtEl>
                                          <p:spTgt spid="1048809"/>
                                        </p:tgtEl>
                                        <p:attrNameLst>
                                          <p:attrName>ppt_w</p:attrName>
                                        </p:attrNameLst>
                                      </p:cBhvr>
                                      <p:tavLst>
                                        <p:tav tm="0">
                                          <p:val>
                                            <p:fltVal val="0"/>
                                          </p:val>
                                        </p:tav>
                                        <p:tav tm="100000">
                                          <p:val>
                                            <p:strVal val="#ppt_w"/>
                                          </p:val>
                                        </p:tav>
                                      </p:tavLst>
                                    </p:anim>
                                    <p:anim calcmode="lin" valueType="num">
                                      <p:cBhvr>
                                        <p:cTn id="39" dur="500" fill="hold"/>
                                        <p:tgtEl>
                                          <p:spTgt spid="1048809"/>
                                        </p:tgtEl>
                                        <p:attrNameLst>
                                          <p:attrName>ppt_h</p:attrName>
                                        </p:attrNameLst>
                                      </p:cBhvr>
                                      <p:tavLst>
                                        <p:tav tm="0">
                                          <p:val>
                                            <p:fltVal val="0"/>
                                          </p:val>
                                        </p:tav>
                                        <p:tav tm="100000">
                                          <p:val>
                                            <p:strVal val="#ppt_h"/>
                                          </p:val>
                                        </p:tav>
                                      </p:tavLst>
                                    </p:anim>
                                    <p:anim calcmode="lin" valueType="num">
                                      <p:cBhvr>
                                        <p:cTn id="40" dur="500" fill="hold"/>
                                        <p:tgtEl>
                                          <p:spTgt spid="1048809"/>
                                        </p:tgtEl>
                                        <p:attrNameLst>
                                          <p:attrName>style.rotation</p:attrName>
                                        </p:attrNameLst>
                                      </p:cBhvr>
                                      <p:tavLst>
                                        <p:tav tm="0">
                                          <p:val>
                                            <p:fltVal val="360"/>
                                          </p:val>
                                        </p:tav>
                                        <p:tav tm="100000">
                                          <p:val>
                                            <p:fltVal val="0"/>
                                          </p:val>
                                        </p:tav>
                                      </p:tavLst>
                                    </p:anim>
                                    <p:animEffect transition="in" filter="fade">
                                      <p:cBhvr>
                                        <p:cTn id="41" dur="500"/>
                                        <p:tgtEl>
                                          <p:spTgt spid="1048809"/>
                                        </p:tgtEl>
                                      </p:cBhvr>
                                    </p:animEffect>
                                  </p:childTnLst>
                                </p:cTn>
                              </p:par>
                            </p:childTnLst>
                          </p:cTn>
                        </p:par>
                        <p:par>
                          <p:cTn id="42" fill="hold">
                            <p:stCondLst>
                              <p:cond delay="3000"/>
                            </p:stCondLst>
                            <p:childTnLst>
                              <p:par>
                                <p:cTn id="43" presetID="2" presetClass="entr" presetSubtype="8" fill="hold" grpId="0" nodeType="afterEffect">
                                  <p:stCondLst>
                                    <p:cond delay="0"/>
                                  </p:stCondLst>
                                  <p:childTnLst>
                                    <p:set>
                                      <p:cBhvr>
                                        <p:cTn id="44" dur="1" fill="hold">
                                          <p:stCondLst>
                                            <p:cond delay="0"/>
                                          </p:stCondLst>
                                        </p:cTn>
                                        <p:tgtEl>
                                          <p:spTgt spid="1048810"/>
                                        </p:tgtEl>
                                        <p:attrNameLst>
                                          <p:attrName>style.visibility</p:attrName>
                                        </p:attrNameLst>
                                      </p:cBhvr>
                                      <p:to>
                                        <p:strVal val="visible"/>
                                      </p:to>
                                    </p:set>
                                    <p:anim calcmode="lin" valueType="num">
                                      <p:cBhvr>
                                        <p:cTn id="45" dur="500" fill="hold"/>
                                        <p:tgtEl>
                                          <p:spTgt spid="1048810"/>
                                        </p:tgtEl>
                                        <p:attrNameLst>
                                          <p:attrName>ppt_x</p:attrName>
                                        </p:attrNameLst>
                                      </p:cBhvr>
                                      <p:tavLst>
                                        <p:tav tm="0">
                                          <p:val>
                                            <p:strVal val="0-#ppt_w/2"/>
                                          </p:val>
                                        </p:tav>
                                        <p:tav tm="100000">
                                          <p:val>
                                            <p:strVal val="#ppt_x"/>
                                          </p:val>
                                        </p:tav>
                                      </p:tavLst>
                                    </p:anim>
                                    <p:anim calcmode="lin" valueType="num">
                                      <p:cBhvr>
                                        <p:cTn id="46" dur="500" fill="hold"/>
                                        <p:tgtEl>
                                          <p:spTgt spid="1048810"/>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3145729"/>
                                        </p:tgtEl>
                                        <p:attrNameLst>
                                          <p:attrName>style.visibility</p:attrName>
                                        </p:attrNameLst>
                                      </p:cBhvr>
                                      <p:to>
                                        <p:strVal val="visible"/>
                                      </p:to>
                                    </p:set>
                                    <p:animEffect transition="in" filter="fade">
                                      <p:cBhvr>
                                        <p:cTn id="50" dur="500"/>
                                        <p:tgtEl>
                                          <p:spTgt spid="3145729"/>
                                        </p:tgtEl>
                                      </p:cBhvr>
                                    </p:animEffect>
                                  </p:childTnLst>
                                </p:cTn>
                              </p:par>
                            </p:childTnLst>
                          </p:cTn>
                        </p:par>
                        <p:par>
                          <p:cTn id="51" fill="hold">
                            <p:stCondLst>
                              <p:cond delay="4000"/>
                            </p:stCondLst>
                            <p:childTnLst>
                              <p:par>
                                <p:cTn id="52" presetID="2" presetClass="entr" presetSubtype="2" fill="hold" nodeType="afterEffect">
                                  <p:stCondLst>
                                    <p:cond delay="0"/>
                                  </p:stCondLst>
                                  <p:childTnLst>
                                    <p:set>
                                      <p:cBhvr>
                                        <p:cTn id="53" dur="1" fill="hold">
                                          <p:stCondLst>
                                            <p:cond delay="0"/>
                                          </p:stCondLst>
                                        </p:cTn>
                                        <p:tgtEl>
                                          <p:spTgt spid="2097154"/>
                                        </p:tgtEl>
                                        <p:attrNameLst>
                                          <p:attrName>style.visibility</p:attrName>
                                        </p:attrNameLst>
                                      </p:cBhvr>
                                      <p:to>
                                        <p:strVal val="visible"/>
                                      </p:to>
                                    </p:set>
                                    <p:anim calcmode="lin" valueType="num">
                                      <p:cBhvr>
                                        <p:cTn id="54" dur="500" fill="hold"/>
                                        <p:tgtEl>
                                          <p:spTgt spid="2097154"/>
                                        </p:tgtEl>
                                        <p:attrNameLst>
                                          <p:attrName>ppt_x</p:attrName>
                                        </p:attrNameLst>
                                      </p:cBhvr>
                                      <p:tavLst>
                                        <p:tav tm="0">
                                          <p:val>
                                            <p:strVal val="1+#ppt_w/2"/>
                                          </p:val>
                                        </p:tav>
                                        <p:tav tm="100000">
                                          <p:val>
                                            <p:strVal val="#ppt_x"/>
                                          </p:val>
                                        </p:tav>
                                      </p:tavLst>
                                    </p:anim>
                                    <p:anim calcmode="lin" valueType="num">
                                      <p:cBhvr>
                                        <p:cTn id="55" dur="500" fill="hold"/>
                                        <p:tgtEl>
                                          <p:spTgt spid="2097154"/>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2" presetClass="entr" presetSubtype="2" fill="hold" nodeType="afterEffect">
                                  <p:stCondLst>
                                    <p:cond delay="0"/>
                                  </p:stCondLst>
                                  <p:childTnLst>
                                    <p:set>
                                      <p:cBhvr>
                                        <p:cTn id="58" dur="1" fill="hold">
                                          <p:stCondLst>
                                            <p:cond delay="0"/>
                                          </p:stCondLst>
                                        </p:cTn>
                                        <p:tgtEl>
                                          <p:spTgt spid="2097155"/>
                                        </p:tgtEl>
                                        <p:attrNameLst>
                                          <p:attrName>style.visibility</p:attrName>
                                        </p:attrNameLst>
                                      </p:cBhvr>
                                      <p:to>
                                        <p:strVal val="visible"/>
                                      </p:to>
                                    </p:set>
                                    <p:anim calcmode="lin" valueType="num">
                                      <p:cBhvr>
                                        <p:cTn id="59" dur="500" fill="hold"/>
                                        <p:tgtEl>
                                          <p:spTgt spid="2097155"/>
                                        </p:tgtEl>
                                        <p:attrNameLst>
                                          <p:attrName>ppt_x</p:attrName>
                                        </p:attrNameLst>
                                      </p:cBhvr>
                                      <p:tavLst>
                                        <p:tav tm="0">
                                          <p:val>
                                            <p:strVal val="1+#ppt_w/2"/>
                                          </p:val>
                                        </p:tav>
                                        <p:tav tm="100000">
                                          <p:val>
                                            <p:strVal val="#ppt_x"/>
                                          </p:val>
                                        </p:tav>
                                      </p:tavLst>
                                    </p:anim>
                                    <p:anim calcmode="lin" valueType="num">
                                      <p:cBhvr>
                                        <p:cTn id="60" dur="500" fill="hold"/>
                                        <p:tgtEl>
                                          <p:spTgt spid="2097155"/>
                                        </p:tgtEl>
                                        <p:attrNameLst>
                                          <p:attrName>ppt_y</p:attrName>
                                        </p:attrNameLst>
                                      </p:cBhvr>
                                      <p:tavLst>
                                        <p:tav tm="0">
                                          <p:val>
                                            <p:strVal val="#ppt_y"/>
                                          </p:val>
                                        </p:tav>
                                        <p:tav tm="100000">
                                          <p:val>
                                            <p:strVal val="#ppt_y"/>
                                          </p:val>
                                        </p:tav>
                                      </p:tavLst>
                                    </p:anim>
                                  </p:childTnLst>
                                </p:cTn>
                              </p:par>
                            </p:childTnLst>
                          </p:cTn>
                        </p:par>
                        <p:par>
                          <p:cTn id="61" fill="hold">
                            <p:stCondLst>
                              <p:cond delay="5000"/>
                            </p:stCondLst>
                            <p:childTnLst>
                              <p:par>
                                <p:cTn id="62" presetID="2" presetClass="entr" presetSubtype="2" fill="hold" nodeType="afterEffect">
                                  <p:stCondLst>
                                    <p:cond delay="0"/>
                                  </p:stCondLst>
                                  <p:childTnLst>
                                    <p:set>
                                      <p:cBhvr>
                                        <p:cTn id="63" dur="1" fill="hold">
                                          <p:stCondLst>
                                            <p:cond delay="0"/>
                                          </p:stCondLst>
                                        </p:cTn>
                                        <p:tgtEl>
                                          <p:spTgt spid="2097156"/>
                                        </p:tgtEl>
                                        <p:attrNameLst>
                                          <p:attrName>style.visibility</p:attrName>
                                        </p:attrNameLst>
                                      </p:cBhvr>
                                      <p:to>
                                        <p:strVal val="visible"/>
                                      </p:to>
                                    </p:set>
                                    <p:anim calcmode="lin" valueType="num">
                                      <p:cBhvr>
                                        <p:cTn id="64" dur="500" fill="hold"/>
                                        <p:tgtEl>
                                          <p:spTgt spid="2097156"/>
                                        </p:tgtEl>
                                        <p:attrNameLst>
                                          <p:attrName>ppt_x</p:attrName>
                                        </p:attrNameLst>
                                      </p:cBhvr>
                                      <p:tavLst>
                                        <p:tav tm="0">
                                          <p:val>
                                            <p:strVal val="1+#ppt_w/2"/>
                                          </p:val>
                                        </p:tav>
                                        <p:tav tm="100000">
                                          <p:val>
                                            <p:strVal val="#ppt_x"/>
                                          </p:val>
                                        </p:tav>
                                      </p:tavLst>
                                    </p:anim>
                                    <p:anim calcmode="lin" valueType="num">
                                      <p:cBhvr>
                                        <p:cTn id="65" dur="500" fill="hold"/>
                                        <p:tgtEl>
                                          <p:spTgt spid="2097156"/>
                                        </p:tgtEl>
                                        <p:attrNameLst>
                                          <p:attrName>ppt_y</p:attrName>
                                        </p:attrNameLst>
                                      </p:cBhvr>
                                      <p:tavLst>
                                        <p:tav tm="0">
                                          <p:val>
                                            <p:strVal val="#ppt_y"/>
                                          </p:val>
                                        </p:tav>
                                        <p:tav tm="100000">
                                          <p:val>
                                            <p:strVal val="#ppt_y"/>
                                          </p:val>
                                        </p:tav>
                                      </p:tavLst>
                                    </p:anim>
                                  </p:childTnLst>
                                </p:cTn>
                              </p:par>
                            </p:childTnLst>
                          </p:cTn>
                        </p:par>
                        <p:par>
                          <p:cTn id="66" fill="hold">
                            <p:stCondLst>
                              <p:cond delay="5500"/>
                            </p:stCondLst>
                            <p:childTnLst>
                              <p:par>
                                <p:cTn id="67" presetID="2" presetClass="entr" presetSubtype="2" fill="hold" grpId="0" nodeType="afterEffect">
                                  <p:stCondLst>
                                    <p:cond delay="0"/>
                                  </p:stCondLst>
                                  <p:childTnLst>
                                    <p:set>
                                      <p:cBhvr>
                                        <p:cTn id="68" dur="1" fill="hold">
                                          <p:stCondLst>
                                            <p:cond delay="0"/>
                                          </p:stCondLst>
                                        </p:cTn>
                                        <p:tgtEl>
                                          <p:spTgt spid="1048801"/>
                                        </p:tgtEl>
                                        <p:attrNameLst>
                                          <p:attrName>style.visibility</p:attrName>
                                        </p:attrNameLst>
                                      </p:cBhvr>
                                      <p:to>
                                        <p:strVal val="visible"/>
                                      </p:to>
                                    </p:set>
                                    <p:anim calcmode="lin" valueType="num">
                                      <p:cBhvr>
                                        <p:cTn id="69" dur="500" fill="hold"/>
                                        <p:tgtEl>
                                          <p:spTgt spid="1048801"/>
                                        </p:tgtEl>
                                        <p:attrNameLst>
                                          <p:attrName>ppt_x</p:attrName>
                                        </p:attrNameLst>
                                      </p:cBhvr>
                                      <p:tavLst>
                                        <p:tav tm="0">
                                          <p:val>
                                            <p:strVal val="1+#ppt_w/2"/>
                                          </p:val>
                                        </p:tav>
                                        <p:tav tm="100000">
                                          <p:val>
                                            <p:strVal val="#ppt_x"/>
                                          </p:val>
                                        </p:tav>
                                      </p:tavLst>
                                    </p:anim>
                                    <p:anim calcmode="lin" valueType="num">
                                      <p:cBhvr>
                                        <p:cTn id="70" dur="500" fill="hold"/>
                                        <p:tgtEl>
                                          <p:spTgt spid="1048801"/>
                                        </p:tgtEl>
                                        <p:attrNameLst>
                                          <p:attrName>ppt_y</p:attrName>
                                        </p:attrNameLst>
                                      </p:cBhvr>
                                      <p:tavLst>
                                        <p:tav tm="0">
                                          <p:val>
                                            <p:strVal val="#ppt_y"/>
                                          </p:val>
                                        </p:tav>
                                        <p:tav tm="100000">
                                          <p:val>
                                            <p:strVal val="#ppt_y"/>
                                          </p:val>
                                        </p:tav>
                                      </p:tavLst>
                                    </p:anim>
                                  </p:childTnLst>
                                </p:cTn>
                              </p:par>
                            </p:childTnLst>
                          </p:cTn>
                        </p:par>
                        <p:par>
                          <p:cTn id="71" fill="hold">
                            <p:stCondLst>
                              <p:cond delay="6000"/>
                            </p:stCondLst>
                            <p:childTnLst>
                              <p:par>
                                <p:cTn id="72" presetID="2" presetClass="entr" presetSubtype="4" fill="hold" grpId="0" nodeType="afterEffect">
                                  <p:stCondLst>
                                    <p:cond delay="0"/>
                                  </p:stCondLst>
                                  <p:childTnLst>
                                    <p:set>
                                      <p:cBhvr>
                                        <p:cTn id="73" dur="1" fill="hold">
                                          <p:stCondLst>
                                            <p:cond delay="0"/>
                                          </p:stCondLst>
                                        </p:cTn>
                                        <p:tgtEl>
                                          <p:spTgt spid="1048802"/>
                                        </p:tgtEl>
                                        <p:attrNameLst>
                                          <p:attrName>style.visibility</p:attrName>
                                        </p:attrNameLst>
                                      </p:cBhvr>
                                      <p:to>
                                        <p:strVal val="visible"/>
                                      </p:to>
                                    </p:set>
                                    <p:anim calcmode="lin" valueType="num">
                                      <p:cBhvr>
                                        <p:cTn id="74" dur="500" fill="hold"/>
                                        <p:tgtEl>
                                          <p:spTgt spid="1048802"/>
                                        </p:tgtEl>
                                        <p:attrNameLst>
                                          <p:attrName>ppt_x</p:attrName>
                                        </p:attrNameLst>
                                      </p:cBhvr>
                                      <p:tavLst>
                                        <p:tav tm="0">
                                          <p:val>
                                            <p:strVal val="#ppt_x"/>
                                          </p:val>
                                        </p:tav>
                                        <p:tav tm="100000">
                                          <p:val>
                                            <p:strVal val="#ppt_x"/>
                                          </p:val>
                                        </p:tav>
                                      </p:tavLst>
                                    </p:anim>
                                    <p:anim calcmode="lin" valueType="num">
                                      <p:cBhvr>
                                        <p:cTn id="75" dur="500" fill="hold"/>
                                        <p:tgtEl>
                                          <p:spTgt spid="1048802"/>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2" fill="hold" grpId="0" nodeType="afterEffect">
                                  <p:stCondLst>
                                    <p:cond delay="0"/>
                                  </p:stCondLst>
                                  <p:childTnLst>
                                    <p:set>
                                      <p:cBhvr>
                                        <p:cTn id="78" dur="1" fill="hold">
                                          <p:stCondLst>
                                            <p:cond delay="0"/>
                                          </p:stCondLst>
                                        </p:cTn>
                                        <p:tgtEl>
                                          <p:spTgt spid="1048803"/>
                                        </p:tgtEl>
                                        <p:attrNameLst>
                                          <p:attrName>style.visibility</p:attrName>
                                        </p:attrNameLst>
                                      </p:cBhvr>
                                      <p:to>
                                        <p:strVal val="visible"/>
                                      </p:to>
                                    </p:set>
                                    <p:anim calcmode="lin" valueType="num">
                                      <p:cBhvr>
                                        <p:cTn id="79" dur="500" fill="hold"/>
                                        <p:tgtEl>
                                          <p:spTgt spid="1048803"/>
                                        </p:tgtEl>
                                        <p:attrNameLst>
                                          <p:attrName>ppt_x</p:attrName>
                                        </p:attrNameLst>
                                      </p:cBhvr>
                                      <p:tavLst>
                                        <p:tav tm="0">
                                          <p:val>
                                            <p:strVal val="1+#ppt_w/2"/>
                                          </p:val>
                                        </p:tav>
                                        <p:tav tm="100000">
                                          <p:val>
                                            <p:strVal val="#ppt_x"/>
                                          </p:val>
                                        </p:tav>
                                      </p:tavLst>
                                    </p:anim>
                                    <p:anim calcmode="lin" valueType="num">
                                      <p:cBhvr>
                                        <p:cTn id="80" dur="500" fill="hold"/>
                                        <p:tgtEl>
                                          <p:spTgt spid="1048803"/>
                                        </p:tgtEl>
                                        <p:attrNameLst>
                                          <p:attrName>ppt_y</p:attrName>
                                        </p:attrNameLst>
                                      </p:cBhvr>
                                      <p:tavLst>
                                        <p:tav tm="0">
                                          <p:val>
                                            <p:strVal val="#ppt_y"/>
                                          </p:val>
                                        </p:tav>
                                        <p:tav tm="100000">
                                          <p:val>
                                            <p:strVal val="#ppt_y"/>
                                          </p:val>
                                        </p:tav>
                                      </p:tavLst>
                                    </p:anim>
                                  </p:childTnLst>
                                </p:cTn>
                              </p:par>
                            </p:childTnLst>
                          </p:cTn>
                        </p:par>
                        <p:par>
                          <p:cTn id="81" fill="hold">
                            <p:stCondLst>
                              <p:cond delay="7000"/>
                            </p:stCondLst>
                            <p:childTnLst>
                              <p:par>
                                <p:cTn id="82" presetID="2" presetClass="entr" presetSubtype="4" fill="hold" grpId="0" nodeType="afterEffect">
                                  <p:stCondLst>
                                    <p:cond delay="0"/>
                                  </p:stCondLst>
                                  <p:childTnLst>
                                    <p:set>
                                      <p:cBhvr>
                                        <p:cTn id="83" dur="1" fill="hold">
                                          <p:stCondLst>
                                            <p:cond delay="0"/>
                                          </p:stCondLst>
                                        </p:cTn>
                                        <p:tgtEl>
                                          <p:spTgt spid="1048804"/>
                                        </p:tgtEl>
                                        <p:attrNameLst>
                                          <p:attrName>style.visibility</p:attrName>
                                        </p:attrNameLst>
                                      </p:cBhvr>
                                      <p:to>
                                        <p:strVal val="visible"/>
                                      </p:to>
                                    </p:set>
                                    <p:anim calcmode="lin" valueType="num">
                                      <p:cBhvr>
                                        <p:cTn id="84" dur="500" fill="hold"/>
                                        <p:tgtEl>
                                          <p:spTgt spid="1048804"/>
                                        </p:tgtEl>
                                        <p:attrNameLst>
                                          <p:attrName>ppt_x</p:attrName>
                                        </p:attrNameLst>
                                      </p:cBhvr>
                                      <p:tavLst>
                                        <p:tav tm="0">
                                          <p:val>
                                            <p:strVal val="#ppt_x"/>
                                          </p:val>
                                        </p:tav>
                                        <p:tav tm="100000">
                                          <p:val>
                                            <p:strVal val="#ppt_x"/>
                                          </p:val>
                                        </p:tav>
                                      </p:tavLst>
                                    </p:anim>
                                    <p:anim calcmode="lin" valueType="num">
                                      <p:cBhvr>
                                        <p:cTn id="85" dur="500" fill="hold"/>
                                        <p:tgtEl>
                                          <p:spTgt spid="1048804"/>
                                        </p:tgtEl>
                                        <p:attrNameLst>
                                          <p:attrName>ppt_y</p:attrName>
                                        </p:attrNameLst>
                                      </p:cBhvr>
                                      <p:tavLst>
                                        <p:tav tm="0">
                                          <p:val>
                                            <p:strVal val="1+#ppt_h/2"/>
                                          </p:val>
                                        </p:tav>
                                        <p:tav tm="100000">
                                          <p:val>
                                            <p:strVal val="#ppt_y"/>
                                          </p:val>
                                        </p:tav>
                                      </p:tavLst>
                                    </p:anim>
                                  </p:childTnLst>
                                </p:cTn>
                              </p:par>
                            </p:childTnLst>
                          </p:cTn>
                        </p:par>
                        <p:par>
                          <p:cTn id="86" fill="hold">
                            <p:stCondLst>
                              <p:cond delay="7500"/>
                            </p:stCondLst>
                            <p:childTnLst>
                              <p:par>
                                <p:cTn id="87" presetID="2" presetClass="entr" presetSubtype="2" fill="hold" grpId="0" nodeType="afterEffect">
                                  <p:stCondLst>
                                    <p:cond delay="0"/>
                                  </p:stCondLst>
                                  <p:childTnLst>
                                    <p:set>
                                      <p:cBhvr>
                                        <p:cTn id="88" dur="1" fill="hold">
                                          <p:stCondLst>
                                            <p:cond delay="0"/>
                                          </p:stCondLst>
                                        </p:cTn>
                                        <p:tgtEl>
                                          <p:spTgt spid="1048805"/>
                                        </p:tgtEl>
                                        <p:attrNameLst>
                                          <p:attrName>style.visibility</p:attrName>
                                        </p:attrNameLst>
                                      </p:cBhvr>
                                      <p:to>
                                        <p:strVal val="visible"/>
                                      </p:to>
                                    </p:set>
                                    <p:anim calcmode="lin" valueType="num">
                                      <p:cBhvr>
                                        <p:cTn id="89" dur="500" fill="hold"/>
                                        <p:tgtEl>
                                          <p:spTgt spid="1048805"/>
                                        </p:tgtEl>
                                        <p:attrNameLst>
                                          <p:attrName>ppt_x</p:attrName>
                                        </p:attrNameLst>
                                      </p:cBhvr>
                                      <p:tavLst>
                                        <p:tav tm="0">
                                          <p:val>
                                            <p:strVal val="1+#ppt_w/2"/>
                                          </p:val>
                                        </p:tav>
                                        <p:tav tm="100000">
                                          <p:val>
                                            <p:strVal val="#ppt_x"/>
                                          </p:val>
                                        </p:tav>
                                      </p:tavLst>
                                    </p:anim>
                                    <p:anim calcmode="lin" valueType="num">
                                      <p:cBhvr>
                                        <p:cTn id="90" dur="500" fill="hold"/>
                                        <p:tgtEl>
                                          <p:spTgt spid="1048805"/>
                                        </p:tgtEl>
                                        <p:attrNameLst>
                                          <p:attrName>ppt_y</p:attrName>
                                        </p:attrNameLst>
                                      </p:cBhvr>
                                      <p:tavLst>
                                        <p:tav tm="0">
                                          <p:val>
                                            <p:strVal val="#ppt_y"/>
                                          </p:val>
                                        </p:tav>
                                        <p:tav tm="100000">
                                          <p:val>
                                            <p:strVal val="#ppt_y"/>
                                          </p:val>
                                        </p:tav>
                                      </p:tavLst>
                                    </p:anim>
                                  </p:childTnLst>
                                </p:cTn>
                              </p:par>
                            </p:childTnLst>
                          </p:cTn>
                        </p:par>
                        <p:par>
                          <p:cTn id="91" fill="hold">
                            <p:stCondLst>
                              <p:cond delay="8000"/>
                            </p:stCondLst>
                            <p:childTnLst>
                              <p:par>
                                <p:cTn id="92" presetID="2" presetClass="entr" presetSubtype="4" fill="hold" grpId="0" nodeType="afterEffect">
                                  <p:stCondLst>
                                    <p:cond delay="0"/>
                                  </p:stCondLst>
                                  <p:childTnLst>
                                    <p:set>
                                      <p:cBhvr>
                                        <p:cTn id="93" dur="1" fill="hold">
                                          <p:stCondLst>
                                            <p:cond delay="0"/>
                                          </p:stCondLst>
                                        </p:cTn>
                                        <p:tgtEl>
                                          <p:spTgt spid="1048806"/>
                                        </p:tgtEl>
                                        <p:attrNameLst>
                                          <p:attrName>style.visibility</p:attrName>
                                        </p:attrNameLst>
                                      </p:cBhvr>
                                      <p:to>
                                        <p:strVal val="visible"/>
                                      </p:to>
                                    </p:set>
                                    <p:anim calcmode="lin" valueType="num">
                                      <p:cBhvr>
                                        <p:cTn id="94" dur="500" fill="hold"/>
                                        <p:tgtEl>
                                          <p:spTgt spid="1048806"/>
                                        </p:tgtEl>
                                        <p:attrNameLst>
                                          <p:attrName>ppt_x</p:attrName>
                                        </p:attrNameLst>
                                      </p:cBhvr>
                                      <p:tavLst>
                                        <p:tav tm="0">
                                          <p:val>
                                            <p:strVal val="#ppt_x"/>
                                          </p:val>
                                        </p:tav>
                                        <p:tav tm="100000">
                                          <p:val>
                                            <p:strVal val="#ppt_x"/>
                                          </p:val>
                                        </p:tav>
                                      </p:tavLst>
                                    </p:anim>
                                    <p:anim calcmode="lin" valueType="num">
                                      <p:cBhvr>
                                        <p:cTn id="95" dur="500" fill="hold"/>
                                        <p:tgtEl>
                                          <p:spTgt spid="10488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9" grpId="0" bldLvl="0" animBg="1"/>
      <p:bldP spid="1048800" grpId="0" bldLvl="0" animBg="1"/>
      <p:bldP spid="1048801" grpId="0"/>
      <p:bldP spid="1048802" grpId="0"/>
      <p:bldP spid="1048803" grpId="0"/>
      <p:bldP spid="1048804" grpId="0"/>
      <p:bldP spid="1048805" grpId="0"/>
      <p:bldP spid="1048806" grpId="0"/>
      <p:bldP spid="1048807" grpId="0" bldLvl="0" animBg="1"/>
      <p:bldP spid="1048808" grpId="0"/>
      <p:bldP spid="1048809" grpId="0" bldLvl="0" animBg="1"/>
      <p:bldP spid="10488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48821" name="矩形 3"/>
          <p:cNvSpPr/>
          <p:nvPr/>
        </p:nvSpPr>
        <p:spPr>
          <a:xfrm>
            <a:off x="0" y="1171575"/>
            <a:ext cx="9153525" cy="3624263"/>
          </a:xfrm>
          <a:prstGeom prst="rect">
            <a:avLst/>
          </a:prstGeom>
          <a:solidFill>
            <a:srgbClr val="FF9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22" name="文本框 3"/>
          <p:cNvSpPr txBox="1"/>
          <p:nvPr/>
        </p:nvSpPr>
        <p:spPr>
          <a:xfrm>
            <a:off x="974725" y="1730375"/>
            <a:ext cx="7251700" cy="460375"/>
          </a:xfrm>
          <a:prstGeom prst="rect">
            <a:avLst/>
          </a:prstGeom>
          <a:noFill/>
          <a:ln w="9525">
            <a:noFill/>
            <a:miter/>
          </a:ln>
        </p:spPr>
        <p:txBody>
          <a:bodyPr wrap="square" anchor="t">
            <a:spAutoFit/>
          </a:bodyPr>
          <a:lstStyle/>
          <a:p>
            <a:pPr algn="dist">
              <a:buClr>
                <a:srgbClr val="000000"/>
              </a:buClr>
              <a:buFont typeface="Arial" panose="020B0604020202020204" pitchFamily="34" charset="0"/>
            </a:pP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LEOPARD </a:t>
            </a:r>
            <a:r>
              <a:rPr lang="zh-CN" altLang="en-US" sz="2400" b="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mn-ea"/>
              </a:rPr>
              <a:t>PRESENTATION </a:t>
            </a: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 TEMPLATE</a:t>
            </a:r>
            <a:endPar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
        <p:nvSpPr>
          <p:cNvPr id="1048823" name="文本框 4"/>
          <p:cNvSpPr txBox="1"/>
          <p:nvPr/>
        </p:nvSpPr>
        <p:spPr>
          <a:xfrm>
            <a:off x="541338" y="3560763"/>
            <a:ext cx="8120063" cy="1401466"/>
          </a:xfrm>
          <a:prstGeom prst="rect">
            <a:avLst/>
          </a:prstGeom>
          <a:noFill/>
          <a:ln w="9525">
            <a:noFill/>
            <a:miter/>
          </a:ln>
        </p:spPr>
        <p:txBody>
          <a:bodyPr wrap="square" lIns="67969" tIns="33983" rIns="67969" bIns="33983" anchor="t">
            <a:spAutoFit/>
          </a:bodyPr>
          <a:lstStyle/>
          <a:p>
            <a:pPr algn="ctr">
              <a:lnSpc>
                <a:spcPct val="150000"/>
              </a:lnSpc>
              <a:buClr>
                <a:srgbClr val="000000"/>
              </a:buClr>
              <a:buFont typeface="Arial" panose="020B0604020202020204" pitchFamily="34" charset="0"/>
            </a:pPr>
            <a:r>
              <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Enter title
Click here to add content of the text，and briefly explain your point of view
</a:t>
            </a:r>
            <a:endPar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48821"/>
                                        </p:tgtEl>
                                        <p:attrNameLst>
                                          <p:attrName>style.visibility</p:attrName>
                                        </p:attrNameLst>
                                      </p:cBhvr>
                                      <p:to>
                                        <p:strVal val="visible"/>
                                      </p:to>
                                    </p:set>
                                    <p:anim calcmode="lin" valueType="num">
                                      <p:cBhvr>
                                        <p:cTn id="7" dur="500" fill="hold"/>
                                        <p:tgtEl>
                                          <p:spTgt spid="1048821"/>
                                        </p:tgtEl>
                                        <p:attrNameLst>
                                          <p:attrName>ppt_x</p:attrName>
                                        </p:attrNameLst>
                                      </p:cBhvr>
                                      <p:tavLst>
                                        <p:tav tm="0">
                                          <p:val>
                                            <p:strVal val="#ppt_x"/>
                                          </p:val>
                                        </p:tav>
                                        <p:tav tm="100000">
                                          <p:val>
                                            <p:strVal val="#ppt_x"/>
                                          </p:val>
                                        </p:tav>
                                      </p:tavLst>
                                    </p:anim>
                                    <p:anim calcmode="lin" valueType="num">
                                      <p:cBhvr>
                                        <p:cTn id="8" dur="500" fill="hold"/>
                                        <p:tgtEl>
                                          <p:spTgt spid="10488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48822"/>
                                        </p:tgtEl>
                                        <p:attrNameLst>
                                          <p:attrName>style.visibility</p:attrName>
                                        </p:attrNameLst>
                                      </p:cBhvr>
                                      <p:to>
                                        <p:strVal val="visible"/>
                                      </p:to>
                                    </p:set>
                                    <p:anim calcmode="lin" valueType="num">
                                      <p:cBhvr>
                                        <p:cTn id="12" dur="500" fill="hold"/>
                                        <p:tgtEl>
                                          <p:spTgt spid="104882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822"/>
                                        </p:tgtEl>
                                        <p:attrNameLst>
                                          <p:attrName>ppt_y</p:attrName>
                                        </p:attrNameLst>
                                      </p:cBhvr>
                                      <p:tavLst>
                                        <p:tav tm="0">
                                          <p:val>
                                            <p:strVal val="#ppt_y"/>
                                          </p:val>
                                        </p:tav>
                                        <p:tav tm="100000">
                                          <p:val>
                                            <p:strVal val="#ppt_y"/>
                                          </p:val>
                                        </p:tav>
                                      </p:tavLst>
                                    </p:anim>
                                    <p:anim calcmode="lin" valueType="num">
                                      <p:cBhvr>
                                        <p:cTn id="14" dur="500" fill="hold"/>
                                        <p:tgtEl>
                                          <p:spTgt spid="104882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82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822"/>
                                        </p:tgtEl>
                                      </p:cBhvr>
                                    </p:animEffect>
                                  </p:childTnLst>
                                </p:cTn>
                              </p:par>
                            </p:childTnLst>
                          </p:cTn>
                        </p:par>
                        <p:par>
                          <p:cTn id="17" fill="hold">
                            <p:stCondLst>
                              <p:cond delay="2450"/>
                            </p:stCondLst>
                            <p:childTnLst>
                              <p:par>
                                <p:cTn id="18" presetID="53" presetClass="entr" presetSubtype="16" fill="hold" grpId="0" nodeType="afterEffect">
                                  <p:stCondLst>
                                    <p:cond delay="0"/>
                                  </p:stCondLst>
                                  <p:childTnLst>
                                    <p:set>
                                      <p:cBhvr>
                                        <p:cTn id="19" dur="1" fill="hold">
                                          <p:stCondLst>
                                            <p:cond delay="0"/>
                                          </p:stCondLst>
                                        </p:cTn>
                                        <p:tgtEl>
                                          <p:spTgt spid="1048823"/>
                                        </p:tgtEl>
                                        <p:attrNameLst>
                                          <p:attrName>style.visibility</p:attrName>
                                        </p:attrNameLst>
                                      </p:cBhvr>
                                      <p:to>
                                        <p:strVal val="visible"/>
                                      </p:to>
                                    </p:set>
                                    <p:anim calcmode="lin" valueType="num">
                                      <p:cBhvr>
                                        <p:cTn id="20" dur="500" fill="hold"/>
                                        <p:tgtEl>
                                          <p:spTgt spid="1048823"/>
                                        </p:tgtEl>
                                        <p:attrNameLst>
                                          <p:attrName>ppt_w</p:attrName>
                                        </p:attrNameLst>
                                      </p:cBhvr>
                                      <p:tavLst>
                                        <p:tav tm="0">
                                          <p:val>
                                            <p:fltVal val="0"/>
                                          </p:val>
                                        </p:tav>
                                        <p:tav tm="100000">
                                          <p:val>
                                            <p:strVal val="#ppt_w"/>
                                          </p:val>
                                        </p:tav>
                                      </p:tavLst>
                                    </p:anim>
                                    <p:anim calcmode="lin" valueType="num">
                                      <p:cBhvr>
                                        <p:cTn id="21" dur="500" fill="hold"/>
                                        <p:tgtEl>
                                          <p:spTgt spid="1048823"/>
                                        </p:tgtEl>
                                        <p:attrNameLst>
                                          <p:attrName>ppt_h</p:attrName>
                                        </p:attrNameLst>
                                      </p:cBhvr>
                                      <p:tavLst>
                                        <p:tav tm="0">
                                          <p:val>
                                            <p:fltVal val="0"/>
                                          </p:val>
                                        </p:tav>
                                        <p:tav tm="100000">
                                          <p:val>
                                            <p:strVal val="#ppt_h"/>
                                          </p:val>
                                        </p:tav>
                                      </p:tavLst>
                                    </p:anim>
                                    <p:animEffect transition="in" filter="fade">
                                      <p:cBhvr>
                                        <p:cTn id="22" dur="500"/>
                                        <p:tgtEl>
                                          <p:spTgt spid="1048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1" grpId="0" bldLvl="0" animBg="1"/>
      <p:bldP spid="1048822" grpId="0"/>
      <p:bldP spid="10488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合 48"/>
          <p:cNvGrpSpPr/>
          <p:nvPr/>
        </p:nvGrpSpPr>
        <p:grpSpPr>
          <a:xfrm>
            <a:off x="371475" y="300038"/>
            <a:ext cx="846138" cy="846137"/>
            <a:chOff x="1758" y="973"/>
            <a:chExt cx="937" cy="937"/>
          </a:xfrm>
        </p:grpSpPr>
        <p:sp>
          <p:nvSpPr>
            <p:cNvPr id="1048824" name="椭圆 4"/>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25"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826" name="直角三角形 6"/>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27"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002748"/>
                </a:solidFill>
                <a:latin typeface="Arial Unicode MS" panose="020B0604020202020204" charset="-122"/>
                <a:ea typeface="Arial Unicode MS" panose="020B0604020202020204" charset="-122"/>
              </a:rPr>
              <a:t>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grpSp>
        <p:nvGrpSpPr>
          <p:cNvPr id="132" name="中国 1005"/>
          <p:cNvGrpSpPr/>
          <p:nvPr/>
        </p:nvGrpSpPr>
        <p:grpSpPr>
          <a:xfrm>
            <a:off x="312419" y="1202689"/>
            <a:ext cx="4318622" cy="3477261"/>
            <a:chOff x="0" y="0"/>
            <a:chExt cx="5832647" cy="4819363"/>
          </a:xfrm>
          <a:solidFill>
            <a:srgbClr val="E1E1E1"/>
          </a:solidFill>
        </p:grpSpPr>
        <p:sp>
          <p:nvSpPr>
            <p:cNvPr id="1048828" name="任意多边形 31"/>
            <p:cNvSpPr/>
            <p:nvPr/>
          </p:nvSpPr>
          <p:spPr>
            <a:xfrm>
              <a:off x="2449067" y="53708"/>
              <a:ext cx="2556482" cy="2180529"/>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29" name="任意多边形 32"/>
            <p:cNvSpPr/>
            <p:nvPr/>
          </p:nvSpPr>
          <p:spPr>
            <a:xfrm>
              <a:off x="1958538" y="1528877"/>
              <a:ext cx="1632711" cy="138207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0" name="任意多边形 33"/>
            <p:cNvSpPr/>
            <p:nvPr/>
          </p:nvSpPr>
          <p:spPr>
            <a:xfrm>
              <a:off x="3118622" y="2008665"/>
              <a:ext cx="329407" cy="54423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1" name="任意多边形 34"/>
            <p:cNvSpPr/>
            <p:nvPr/>
          </p:nvSpPr>
          <p:spPr>
            <a:xfrm>
              <a:off x="0" y="576462"/>
              <a:ext cx="2334491" cy="176519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2" name="任意多边形 35"/>
            <p:cNvSpPr/>
            <p:nvPr/>
          </p:nvSpPr>
          <p:spPr>
            <a:xfrm>
              <a:off x="1514555" y="1962118"/>
              <a:ext cx="1453686" cy="104192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3" name="任意多边形 36"/>
            <p:cNvSpPr/>
            <p:nvPr/>
          </p:nvSpPr>
          <p:spPr>
            <a:xfrm>
              <a:off x="2348813" y="2692542"/>
              <a:ext cx="1256758" cy="110279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4" name="任意多边形 37"/>
            <p:cNvSpPr/>
            <p:nvPr/>
          </p:nvSpPr>
          <p:spPr>
            <a:xfrm>
              <a:off x="261377" y="2244978"/>
              <a:ext cx="2248559" cy="136775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5" name="任意多边形 38"/>
            <p:cNvSpPr/>
            <p:nvPr/>
          </p:nvSpPr>
          <p:spPr>
            <a:xfrm>
              <a:off x="2309427" y="3383580"/>
              <a:ext cx="1016864" cy="105983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6" name="任意多边形 39"/>
            <p:cNvSpPr/>
            <p:nvPr/>
          </p:nvSpPr>
          <p:spPr>
            <a:xfrm>
              <a:off x="3039851" y="3369257"/>
              <a:ext cx="687457" cy="59436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7" name="任意多边形 40"/>
            <p:cNvSpPr/>
            <p:nvPr/>
          </p:nvSpPr>
          <p:spPr>
            <a:xfrm>
              <a:off x="3150847" y="3734469"/>
              <a:ext cx="898707" cy="68387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8" name="任意多边形 41"/>
            <p:cNvSpPr/>
            <p:nvPr/>
          </p:nvSpPr>
          <p:spPr>
            <a:xfrm>
              <a:off x="3276165" y="2982563"/>
              <a:ext cx="508432" cy="51559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39" name="任意多边形 42"/>
            <p:cNvSpPr/>
            <p:nvPr/>
          </p:nvSpPr>
          <p:spPr>
            <a:xfrm>
              <a:off x="3276165" y="1980021"/>
              <a:ext cx="580042" cy="103476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0" name="任意多边形 43"/>
            <p:cNvSpPr/>
            <p:nvPr/>
          </p:nvSpPr>
          <p:spPr>
            <a:xfrm>
              <a:off x="3777436" y="1786673"/>
              <a:ext cx="386695" cy="84858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1" name="任意多边形 44"/>
            <p:cNvSpPr/>
            <p:nvPr/>
          </p:nvSpPr>
          <p:spPr>
            <a:xfrm>
              <a:off x="3677181" y="3233198"/>
              <a:ext cx="615847" cy="71610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2" name="任意多边形 45"/>
            <p:cNvSpPr/>
            <p:nvPr/>
          </p:nvSpPr>
          <p:spPr>
            <a:xfrm>
              <a:off x="3605571" y="2821440"/>
              <a:ext cx="873644" cy="54781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3" name="任意多边形 46"/>
            <p:cNvSpPr/>
            <p:nvPr/>
          </p:nvSpPr>
          <p:spPr>
            <a:xfrm>
              <a:off x="3798919" y="3827562"/>
              <a:ext cx="909449" cy="71968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4" name="任意多边形 47"/>
            <p:cNvSpPr/>
            <p:nvPr/>
          </p:nvSpPr>
          <p:spPr>
            <a:xfrm>
              <a:off x="4228580" y="3204554"/>
              <a:ext cx="544237" cy="74116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5" name="任意多边形 48"/>
            <p:cNvSpPr/>
            <p:nvPr/>
          </p:nvSpPr>
          <p:spPr>
            <a:xfrm>
              <a:off x="4511440" y="3401482"/>
              <a:ext cx="504852" cy="61584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6" name="任意多边形 49"/>
            <p:cNvSpPr/>
            <p:nvPr/>
          </p:nvSpPr>
          <p:spPr>
            <a:xfrm>
              <a:off x="4737012" y="3011207"/>
              <a:ext cx="433241" cy="50127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7" name="任意多边形 50"/>
            <p:cNvSpPr/>
            <p:nvPr/>
          </p:nvSpPr>
          <p:spPr>
            <a:xfrm>
              <a:off x="4314512" y="2577965"/>
              <a:ext cx="547818" cy="66955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8" name="任意多边形 51"/>
            <p:cNvSpPr/>
            <p:nvPr/>
          </p:nvSpPr>
          <p:spPr>
            <a:xfrm>
              <a:off x="4421927" y="1804576"/>
              <a:ext cx="143220" cy="207669"/>
            </a:xfrm>
            <a:custGeom>
              <a:avLst/>
              <a:gdLst/>
              <a:ahLst/>
              <a:cxnLst>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49" name="任意多边形 52"/>
            <p:cNvSpPr/>
            <p:nvPr/>
          </p:nvSpPr>
          <p:spPr>
            <a:xfrm>
              <a:off x="4278707" y="1711483"/>
              <a:ext cx="189767" cy="204089"/>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0" name="任意多边形 53"/>
            <p:cNvSpPr/>
            <p:nvPr/>
          </p:nvSpPr>
          <p:spPr>
            <a:xfrm>
              <a:off x="4600952" y="1306885"/>
              <a:ext cx="673135" cy="64091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1" name="任意多边形 54"/>
            <p:cNvSpPr/>
            <p:nvPr/>
          </p:nvSpPr>
          <p:spPr>
            <a:xfrm>
              <a:off x="4751334" y="920190"/>
              <a:ext cx="959576" cy="65165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2" name="任意多边形 55"/>
            <p:cNvSpPr/>
            <p:nvPr/>
          </p:nvSpPr>
          <p:spPr>
            <a:xfrm>
              <a:off x="4547245" y="0"/>
              <a:ext cx="1285402" cy="116724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3" name="任意多边形 56"/>
            <p:cNvSpPr/>
            <p:nvPr/>
          </p:nvSpPr>
          <p:spPr>
            <a:xfrm>
              <a:off x="4293029" y="2094597"/>
              <a:ext cx="776970" cy="486949"/>
            </a:xfrm>
            <a:custGeom>
              <a:avLst/>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4" name="任意多边形 57"/>
            <p:cNvSpPr/>
            <p:nvPr/>
          </p:nvSpPr>
          <p:spPr>
            <a:xfrm>
              <a:off x="5019872" y="2903792"/>
              <a:ext cx="121737" cy="10741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5" name="任意多边形 58"/>
            <p:cNvSpPr/>
            <p:nvPr/>
          </p:nvSpPr>
          <p:spPr>
            <a:xfrm>
              <a:off x="4450571" y="2492033"/>
              <a:ext cx="676716" cy="52275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6" name="任意多边形 59"/>
            <p:cNvSpPr/>
            <p:nvPr/>
          </p:nvSpPr>
          <p:spPr>
            <a:xfrm>
              <a:off x="4096101" y="1493072"/>
              <a:ext cx="630169" cy="89870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7" name="任意多边形 60"/>
            <p:cNvSpPr/>
            <p:nvPr/>
          </p:nvSpPr>
          <p:spPr>
            <a:xfrm>
              <a:off x="3809660" y="2355974"/>
              <a:ext cx="662394" cy="655233"/>
            </a:xfrm>
            <a:custGeom>
              <a:avLst/>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8" name="任意多边形 61"/>
            <p:cNvSpPr/>
            <p:nvPr/>
          </p:nvSpPr>
          <p:spPr>
            <a:xfrm>
              <a:off x="5055677" y="3755952"/>
              <a:ext cx="189767" cy="458305"/>
            </a:xfrm>
            <a:custGeom>
              <a:avLst/>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sp>
          <p:nvSpPr>
            <p:cNvPr id="1048859" name="任意多边形 62"/>
            <p:cNvSpPr/>
            <p:nvPr/>
          </p:nvSpPr>
          <p:spPr>
            <a:xfrm>
              <a:off x="3659279" y="4568727"/>
              <a:ext cx="286441" cy="25063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w="9525">
              <a:noFill/>
            </a:ln>
          </p:spPr>
          <p:txBody>
            <a:bodyPr/>
            <a:lstStyle/>
            <a:p>
              <a:pPr fontAlgn="base"/>
              <a:endParaRPr lang="zh-CN" altLang="en-US" sz="1515" strike="noStrike" noProof="1">
                <a:ea typeface="Arial Unicode MS" panose="020B0604020202020204" charset="-122"/>
              </a:endParaRPr>
            </a:p>
          </p:txBody>
        </p:sp>
      </p:grpSp>
      <p:sp>
        <p:nvSpPr>
          <p:cNvPr id="1048860" name="流程图: 摘录 63"/>
          <p:cNvSpPr/>
          <p:nvPr/>
        </p:nvSpPr>
        <p:spPr>
          <a:xfrm rot="10800000">
            <a:off x="3194050" y="3479800"/>
            <a:ext cx="149225" cy="149225"/>
          </a:xfrm>
          <a:prstGeom prst="flowChartExtra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1" name="流程图: 摘录 64"/>
          <p:cNvSpPr/>
          <p:nvPr/>
        </p:nvSpPr>
        <p:spPr>
          <a:xfrm rot="10800000">
            <a:off x="3013075" y="4024313"/>
            <a:ext cx="149225" cy="149225"/>
          </a:xfrm>
          <a:prstGeom prst="flowChartExtra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2" name="流程图: 摘录 65"/>
          <p:cNvSpPr/>
          <p:nvPr/>
        </p:nvSpPr>
        <p:spPr>
          <a:xfrm rot="10800000">
            <a:off x="3486150" y="2370138"/>
            <a:ext cx="149225" cy="149225"/>
          </a:xfrm>
          <a:prstGeom prst="flowChartExtra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3" name="流程图: 摘录 66"/>
          <p:cNvSpPr/>
          <p:nvPr/>
        </p:nvSpPr>
        <p:spPr>
          <a:xfrm rot="10800000">
            <a:off x="3536950" y="3657600"/>
            <a:ext cx="149225" cy="150813"/>
          </a:xfrm>
          <a:prstGeom prst="flowChartExtra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4" name="流程图: 摘录 67"/>
          <p:cNvSpPr/>
          <p:nvPr/>
        </p:nvSpPr>
        <p:spPr>
          <a:xfrm rot="10800000">
            <a:off x="3860800" y="3071813"/>
            <a:ext cx="149225" cy="149225"/>
          </a:xfrm>
          <a:prstGeom prst="flowChartExtra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5" name="流程图: 摘录 68"/>
          <p:cNvSpPr/>
          <p:nvPr/>
        </p:nvSpPr>
        <p:spPr>
          <a:xfrm rot="10800000">
            <a:off x="1720850" y="2692400"/>
            <a:ext cx="150813" cy="150813"/>
          </a:xfrm>
          <a:prstGeom prst="flowChartExtra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6" name="流程图: 摘录 69"/>
          <p:cNvSpPr/>
          <p:nvPr/>
        </p:nvSpPr>
        <p:spPr>
          <a:xfrm rot="10800000">
            <a:off x="2936875" y="2921000"/>
            <a:ext cx="150813" cy="150813"/>
          </a:xfrm>
          <a:prstGeom prst="flowChartExtra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7" name="椭圆 70"/>
          <p:cNvSpPr/>
          <p:nvPr/>
        </p:nvSpPr>
        <p:spPr>
          <a:xfrm>
            <a:off x="5146675" y="1384300"/>
            <a:ext cx="152400" cy="152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8" name="椭圆 71"/>
          <p:cNvSpPr/>
          <p:nvPr/>
        </p:nvSpPr>
        <p:spPr>
          <a:xfrm>
            <a:off x="5146675" y="1881188"/>
            <a:ext cx="152400" cy="15081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69" name="椭圆 72"/>
          <p:cNvSpPr/>
          <p:nvPr/>
        </p:nvSpPr>
        <p:spPr>
          <a:xfrm>
            <a:off x="5146675" y="2378075"/>
            <a:ext cx="152400" cy="15081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70" name="椭圆 73"/>
          <p:cNvSpPr/>
          <p:nvPr/>
        </p:nvSpPr>
        <p:spPr>
          <a:xfrm>
            <a:off x="5146675" y="2874963"/>
            <a:ext cx="152400" cy="15081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71" name="椭圆 74"/>
          <p:cNvSpPr/>
          <p:nvPr/>
        </p:nvSpPr>
        <p:spPr>
          <a:xfrm>
            <a:off x="5146675" y="3371850"/>
            <a:ext cx="152400" cy="150813"/>
          </a:xfrm>
          <a:prstGeom prst="ellipse">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72" name="椭圆 75"/>
          <p:cNvSpPr/>
          <p:nvPr/>
        </p:nvSpPr>
        <p:spPr>
          <a:xfrm>
            <a:off x="5146675" y="3867150"/>
            <a:ext cx="152400" cy="1524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73" name="椭圆 76"/>
          <p:cNvSpPr/>
          <p:nvPr/>
        </p:nvSpPr>
        <p:spPr>
          <a:xfrm>
            <a:off x="5146675" y="4364038"/>
            <a:ext cx="152400" cy="150813"/>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874" name="文本框 77"/>
          <p:cNvSpPr txBox="1"/>
          <p:nvPr/>
        </p:nvSpPr>
        <p:spPr>
          <a:xfrm>
            <a:off x="5384800" y="1228725"/>
            <a:ext cx="3438525" cy="535648"/>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1048875" name="文本框 78"/>
          <p:cNvSpPr txBox="1"/>
          <p:nvPr/>
        </p:nvSpPr>
        <p:spPr>
          <a:xfrm>
            <a:off x="5384800" y="1725613"/>
            <a:ext cx="3438525" cy="535649"/>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1048876" name="文本框 79"/>
          <p:cNvSpPr txBox="1"/>
          <p:nvPr/>
        </p:nvSpPr>
        <p:spPr>
          <a:xfrm>
            <a:off x="5384800" y="2222500"/>
            <a:ext cx="3438525" cy="535648"/>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1048877" name="文本框 80"/>
          <p:cNvSpPr txBox="1"/>
          <p:nvPr/>
        </p:nvSpPr>
        <p:spPr>
          <a:xfrm>
            <a:off x="5384800" y="2719388"/>
            <a:ext cx="3438525" cy="535648"/>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1048878" name="文本框 81"/>
          <p:cNvSpPr txBox="1"/>
          <p:nvPr/>
        </p:nvSpPr>
        <p:spPr>
          <a:xfrm>
            <a:off x="5384800" y="3214688"/>
            <a:ext cx="3438525" cy="535648"/>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1048879" name="文本框 82"/>
          <p:cNvSpPr txBox="1"/>
          <p:nvPr/>
        </p:nvSpPr>
        <p:spPr>
          <a:xfrm>
            <a:off x="5384800" y="3711575"/>
            <a:ext cx="3438525" cy="535649"/>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
        <p:nvSpPr>
          <p:cNvPr id="1048880" name="文本框 83"/>
          <p:cNvSpPr txBox="1"/>
          <p:nvPr/>
        </p:nvSpPr>
        <p:spPr>
          <a:xfrm>
            <a:off x="5384800" y="4208463"/>
            <a:ext cx="3438525" cy="535648"/>
          </a:xfrm>
          <a:prstGeom prst="rect">
            <a:avLst/>
          </a:prstGeom>
          <a:noFill/>
          <a:ln w="9525">
            <a:noFill/>
            <a:miter/>
          </a:ln>
        </p:spPr>
        <p:txBody>
          <a:bodyPr wrap="square" lIns="116553" tIns="58274" rIns="116553" bIns="58274" anchor="t">
            <a:spAutoFit/>
          </a:bodyPr>
          <a:lstStyle/>
          <a:p>
            <a:r>
              <a:rPr lang="zh-CN" altLang="en-US" sz="1095" noProof="1">
                <a:latin typeface="Arial Unicode MS" panose="020B0604020202020204" charset="-122"/>
                <a:ea typeface="Arial Unicode MS" panose="020B0604020202020204" charset="-122"/>
                <a:cs typeface="Arial Unicode MS" panose="020B0604020202020204" charset="-122"/>
              </a:rPr>
              <a:t>Enter title
Enter your text here, or paste your text here. 
</a:t>
            </a:r>
            <a:endParaRPr lang="zh-CN" altLang="en-US" sz="1095" noProof="1">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8826"/>
                                        </p:tgtEl>
                                        <p:attrNameLst>
                                          <p:attrName>style.visibility</p:attrName>
                                        </p:attrNameLst>
                                      </p:cBhvr>
                                      <p:to>
                                        <p:strVal val="visible"/>
                                      </p:to>
                                    </p:set>
                                    <p:anim calcmode="lin" valueType="num">
                                      <p:cBhvr>
                                        <p:cTn id="7" dur="500" fill="hold"/>
                                        <p:tgtEl>
                                          <p:spTgt spid="1048826"/>
                                        </p:tgtEl>
                                        <p:attrNameLst>
                                          <p:attrName>ppt_x</p:attrName>
                                        </p:attrNameLst>
                                      </p:cBhvr>
                                      <p:tavLst>
                                        <p:tav tm="0">
                                          <p:val>
                                            <p:strVal val="1+#ppt_w/2"/>
                                          </p:val>
                                        </p:tav>
                                        <p:tav tm="100000">
                                          <p:val>
                                            <p:strVal val="#ppt_x"/>
                                          </p:val>
                                        </p:tav>
                                      </p:tavLst>
                                    </p:anim>
                                    <p:anim calcmode="lin" valueType="num">
                                      <p:cBhvr>
                                        <p:cTn id="8" dur="500" fill="hold"/>
                                        <p:tgtEl>
                                          <p:spTgt spid="10488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fltVal val="0"/>
                                          </p:val>
                                        </p:tav>
                                        <p:tav tm="100000">
                                          <p:val>
                                            <p:strVal val="#ppt_w"/>
                                          </p:val>
                                        </p:tav>
                                      </p:tavLst>
                                    </p:anim>
                                    <p:anim calcmode="lin" valueType="num">
                                      <p:cBhvr>
                                        <p:cTn id="13" dur="500" fill="hold"/>
                                        <p:tgtEl>
                                          <p:spTgt spid="131"/>
                                        </p:tgtEl>
                                        <p:attrNameLst>
                                          <p:attrName>ppt_h</p:attrName>
                                        </p:attrNameLst>
                                      </p:cBhvr>
                                      <p:tavLst>
                                        <p:tav tm="0">
                                          <p:val>
                                            <p:fltVal val="0"/>
                                          </p:val>
                                        </p:tav>
                                        <p:tav tm="100000">
                                          <p:val>
                                            <p:strVal val="#ppt_h"/>
                                          </p:val>
                                        </p:tav>
                                      </p:tavLst>
                                    </p:anim>
                                    <p:anim calcmode="lin" valueType="num">
                                      <p:cBhvr>
                                        <p:cTn id="14" dur="500" fill="hold"/>
                                        <p:tgtEl>
                                          <p:spTgt spid="131"/>
                                        </p:tgtEl>
                                        <p:attrNameLst>
                                          <p:attrName>style.rotation</p:attrName>
                                        </p:attrNameLst>
                                      </p:cBhvr>
                                      <p:tavLst>
                                        <p:tav tm="0">
                                          <p:val>
                                            <p:fltVal val="360"/>
                                          </p:val>
                                        </p:tav>
                                        <p:tav tm="100000">
                                          <p:val>
                                            <p:fltVal val="0"/>
                                          </p:val>
                                        </p:tav>
                                      </p:tavLst>
                                    </p:anim>
                                    <p:animEffect transition="in" filter="fade">
                                      <p:cBhvr>
                                        <p:cTn id="15" dur="500"/>
                                        <p:tgtEl>
                                          <p:spTgt spid="131"/>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827"/>
                                        </p:tgtEl>
                                        <p:attrNameLst>
                                          <p:attrName>style.visibility</p:attrName>
                                        </p:attrNameLst>
                                      </p:cBhvr>
                                      <p:to>
                                        <p:strVal val="visible"/>
                                      </p:to>
                                    </p:set>
                                    <p:anim calcmode="lin" valueType="num">
                                      <p:cBhvr>
                                        <p:cTn id="19" dur="500" fill="hold"/>
                                        <p:tgtEl>
                                          <p:spTgt spid="1048827"/>
                                        </p:tgtEl>
                                        <p:attrNameLst>
                                          <p:attrName>ppt_w</p:attrName>
                                        </p:attrNameLst>
                                      </p:cBhvr>
                                      <p:tavLst>
                                        <p:tav tm="0">
                                          <p:val>
                                            <p:fltVal val="0"/>
                                          </p:val>
                                        </p:tav>
                                        <p:tav tm="100000">
                                          <p:val>
                                            <p:strVal val="#ppt_w"/>
                                          </p:val>
                                        </p:tav>
                                      </p:tavLst>
                                    </p:anim>
                                    <p:anim calcmode="lin" valueType="num">
                                      <p:cBhvr>
                                        <p:cTn id="20" dur="500" fill="hold"/>
                                        <p:tgtEl>
                                          <p:spTgt spid="1048827"/>
                                        </p:tgtEl>
                                        <p:attrNameLst>
                                          <p:attrName>ppt_h</p:attrName>
                                        </p:attrNameLst>
                                      </p:cBhvr>
                                      <p:tavLst>
                                        <p:tav tm="0">
                                          <p:val>
                                            <p:fltVal val="0"/>
                                          </p:val>
                                        </p:tav>
                                        <p:tav tm="100000">
                                          <p:val>
                                            <p:strVal val="#ppt_h"/>
                                          </p:val>
                                        </p:tav>
                                      </p:tavLst>
                                    </p:anim>
                                    <p:anim calcmode="lin" valueType="num">
                                      <p:cBhvr>
                                        <p:cTn id="21" dur="500" fill="hold"/>
                                        <p:tgtEl>
                                          <p:spTgt spid="1048827"/>
                                        </p:tgtEl>
                                        <p:attrNameLst>
                                          <p:attrName>style.rotation</p:attrName>
                                        </p:attrNameLst>
                                      </p:cBhvr>
                                      <p:tavLst>
                                        <p:tav tm="0">
                                          <p:val>
                                            <p:fltVal val="360"/>
                                          </p:val>
                                        </p:tav>
                                        <p:tav tm="100000">
                                          <p:val>
                                            <p:fltVal val="0"/>
                                          </p:val>
                                        </p:tav>
                                      </p:tavLst>
                                    </p:anim>
                                    <p:animEffect transition="in" filter="fade">
                                      <p:cBhvr>
                                        <p:cTn id="22" dur="500"/>
                                        <p:tgtEl>
                                          <p:spTgt spid="1048827"/>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 calcmode="lin" valueType="num">
                                      <p:cBhvr>
                                        <p:cTn id="26" dur="500" fill="hold"/>
                                        <p:tgtEl>
                                          <p:spTgt spid="132"/>
                                        </p:tgtEl>
                                        <p:attrNameLst>
                                          <p:attrName>ppt_w</p:attrName>
                                        </p:attrNameLst>
                                      </p:cBhvr>
                                      <p:tavLst>
                                        <p:tav tm="0">
                                          <p:val>
                                            <p:fltVal val="0"/>
                                          </p:val>
                                        </p:tav>
                                        <p:tav tm="100000">
                                          <p:val>
                                            <p:strVal val="#ppt_w"/>
                                          </p:val>
                                        </p:tav>
                                      </p:tavLst>
                                    </p:anim>
                                    <p:anim calcmode="lin" valueType="num">
                                      <p:cBhvr>
                                        <p:cTn id="27" dur="500" fill="hold"/>
                                        <p:tgtEl>
                                          <p:spTgt spid="132"/>
                                        </p:tgtEl>
                                        <p:attrNameLst>
                                          <p:attrName>ppt_h</p:attrName>
                                        </p:attrNameLst>
                                      </p:cBhvr>
                                      <p:tavLst>
                                        <p:tav tm="0">
                                          <p:val>
                                            <p:fltVal val="0"/>
                                          </p:val>
                                        </p:tav>
                                        <p:tav tm="100000">
                                          <p:val>
                                            <p:strVal val="#ppt_h"/>
                                          </p:val>
                                        </p:tav>
                                      </p:tavLst>
                                    </p:anim>
                                    <p:animEffect transition="in" filter="fade">
                                      <p:cBhvr>
                                        <p:cTn id="28" dur="500"/>
                                        <p:tgtEl>
                                          <p:spTgt spid="132"/>
                                        </p:tgtEl>
                                      </p:cBhvr>
                                    </p:animEffect>
                                  </p:childTnLst>
                                </p:cTn>
                              </p:par>
                            </p:childTnLst>
                          </p:cTn>
                        </p:par>
                        <p:par>
                          <p:cTn id="29" fill="hold">
                            <p:stCondLst>
                              <p:cond delay="2000"/>
                            </p:stCondLst>
                            <p:childTnLst>
                              <p:par>
                                <p:cTn id="30" presetID="2" presetClass="entr" presetSubtype="1" fill="hold" grpId="0" nodeType="afterEffect">
                                  <p:stCondLst>
                                    <p:cond delay="0"/>
                                  </p:stCondLst>
                                  <p:childTnLst>
                                    <p:set>
                                      <p:cBhvr>
                                        <p:cTn id="31" dur="1" fill="hold">
                                          <p:stCondLst>
                                            <p:cond delay="0"/>
                                          </p:stCondLst>
                                        </p:cTn>
                                        <p:tgtEl>
                                          <p:spTgt spid="1048860"/>
                                        </p:tgtEl>
                                        <p:attrNameLst>
                                          <p:attrName>style.visibility</p:attrName>
                                        </p:attrNameLst>
                                      </p:cBhvr>
                                      <p:to>
                                        <p:strVal val="visible"/>
                                      </p:to>
                                    </p:set>
                                    <p:anim calcmode="lin" valueType="num">
                                      <p:cBhvr>
                                        <p:cTn id="32" dur="500" fill="hold"/>
                                        <p:tgtEl>
                                          <p:spTgt spid="1048860"/>
                                        </p:tgtEl>
                                        <p:attrNameLst>
                                          <p:attrName>ppt_x</p:attrName>
                                        </p:attrNameLst>
                                      </p:cBhvr>
                                      <p:tavLst>
                                        <p:tav tm="0">
                                          <p:val>
                                            <p:strVal val="#ppt_x"/>
                                          </p:val>
                                        </p:tav>
                                        <p:tav tm="100000">
                                          <p:val>
                                            <p:strVal val="#ppt_x"/>
                                          </p:val>
                                        </p:tav>
                                      </p:tavLst>
                                    </p:anim>
                                    <p:anim calcmode="lin" valueType="num">
                                      <p:cBhvr>
                                        <p:cTn id="33" dur="500" fill="hold"/>
                                        <p:tgtEl>
                                          <p:spTgt spid="1048860"/>
                                        </p:tgtEl>
                                        <p:attrNameLst>
                                          <p:attrName>ppt_y</p:attrName>
                                        </p:attrNameLst>
                                      </p:cBhvr>
                                      <p:tavLst>
                                        <p:tav tm="0">
                                          <p:val>
                                            <p:strVal val="0-#ppt_h/2"/>
                                          </p:val>
                                        </p:tav>
                                        <p:tav tm="100000">
                                          <p:val>
                                            <p:strVal val="#ppt_y"/>
                                          </p:val>
                                        </p:tav>
                                      </p:tavLst>
                                    </p:anim>
                                  </p:childTnLst>
                                </p:cTn>
                              </p:par>
                            </p:childTnLst>
                          </p:cTn>
                        </p:par>
                        <p:par>
                          <p:cTn id="34" fill="hold">
                            <p:stCondLst>
                              <p:cond delay="2500"/>
                            </p:stCondLst>
                            <p:childTnLst>
                              <p:par>
                                <p:cTn id="35" presetID="2" presetClass="entr" presetSubtype="1" fill="hold" grpId="0" nodeType="afterEffect">
                                  <p:stCondLst>
                                    <p:cond delay="0"/>
                                  </p:stCondLst>
                                  <p:childTnLst>
                                    <p:set>
                                      <p:cBhvr>
                                        <p:cTn id="36" dur="1" fill="hold">
                                          <p:stCondLst>
                                            <p:cond delay="0"/>
                                          </p:stCondLst>
                                        </p:cTn>
                                        <p:tgtEl>
                                          <p:spTgt spid="1048861"/>
                                        </p:tgtEl>
                                        <p:attrNameLst>
                                          <p:attrName>style.visibility</p:attrName>
                                        </p:attrNameLst>
                                      </p:cBhvr>
                                      <p:to>
                                        <p:strVal val="visible"/>
                                      </p:to>
                                    </p:set>
                                    <p:anim calcmode="lin" valueType="num">
                                      <p:cBhvr>
                                        <p:cTn id="37" dur="500" fill="hold"/>
                                        <p:tgtEl>
                                          <p:spTgt spid="1048861"/>
                                        </p:tgtEl>
                                        <p:attrNameLst>
                                          <p:attrName>ppt_x</p:attrName>
                                        </p:attrNameLst>
                                      </p:cBhvr>
                                      <p:tavLst>
                                        <p:tav tm="0">
                                          <p:val>
                                            <p:strVal val="#ppt_x"/>
                                          </p:val>
                                        </p:tav>
                                        <p:tav tm="100000">
                                          <p:val>
                                            <p:strVal val="#ppt_x"/>
                                          </p:val>
                                        </p:tav>
                                      </p:tavLst>
                                    </p:anim>
                                    <p:anim calcmode="lin" valueType="num">
                                      <p:cBhvr>
                                        <p:cTn id="38" dur="500" fill="hold"/>
                                        <p:tgtEl>
                                          <p:spTgt spid="1048861"/>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 presetClass="entr" presetSubtype="1" fill="hold" grpId="0" nodeType="afterEffect">
                                  <p:stCondLst>
                                    <p:cond delay="0"/>
                                  </p:stCondLst>
                                  <p:childTnLst>
                                    <p:set>
                                      <p:cBhvr>
                                        <p:cTn id="41" dur="1" fill="hold">
                                          <p:stCondLst>
                                            <p:cond delay="0"/>
                                          </p:stCondLst>
                                        </p:cTn>
                                        <p:tgtEl>
                                          <p:spTgt spid="1048862"/>
                                        </p:tgtEl>
                                        <p:attrNameLst>
                                          <p:attrName>style.visibility</p:attrName>
                                        </p:attrNameLst>
                                      </p:cBhvr>
                                      <p:to>
                                        <p:strVal val="visible"/>
                                      </p:to>
                                    </p:set>
                                    <p:anim calcmode="lin" valueType="num">
                                      <p:cBhvr>
                                        <p:cTn id="42" dur="500" fill="hold"/>
                                        <p:tgtEl>
                                          <p:spTgt spid="1048862"/>
                                        </p:tgtEl>
                                        <p:attrNameLst>
                                          <p:attrName>ppt_x</p:attrName>
                                        </p:attrNameLst>
                                      </p:cBhvr>
                                      <p:tavLst>
                                        <p:tav tm="0">
                                          <p:val>
                                            <p:strVal val="#ppt_x"/>
                                          </p:val>
                                        </p:tav>
                                        <p:tav tm="100000">
                                          <p:val>
                                            <p:strVal val="#ppt_x"/>
                                          </p:val>
                                        </p:tav>
                                      </p:tavLst>
                                    </p:anim>
                                    <p:anim calcmode="lin" valueType="num">
                                      <p:cBhvr>
                                        <p:cTn id="43" dur="500" fill="hold"/>
                                        <p:tgtEl>
                                          <p:spTgt spid="1048862"/>
                                        </p:tgtEl>
                                        <p:attrNameLst>
                                          <p:attrName>ppt_y</p:attrName>
                                        </p:attrNameLst>
                                      </p:cBhvr>
                                      <p:tavLst>
                                        <p:tav tm="0">
                                          <p:val>
                                            <p:strVal val="0-#ppt_h/2"/>
                                          </p:val>
                                        </p:tav>
                                        <p:tav tm="100000">
                                          <p:val>
                                            <p:strVal val="#ppt_y"/>
                                          </p:val>
                                        </p:tav>
                                      </p:tavLst>
                                    </p:anim>
                                  </p:childTnLst>
                                </p:cTn>
                              </p:par>
                            </p:childTnLst>
                          </p:cTn>
                        </p:par>
                        <p:par>
                          <p:cTn id="44" fill="hold">
                            <p:stCondLst>
                              <p:cond delay="3500"/>
                            </p:stCondLst>
                            <p:childTnLst>
                              <p:par>
                                <p:cTn id="45" presetID="2" presetClass="entr" presetSubtype="1" fill="hold" grpId="0" nodeType="afterEffect">
                                  <p:stCondLst>
                                    <p:cond delay="0"/>
                                  </p:stCondLst>
                                  <p:childTnLst>
                                    <p:set>
                                      <p:cBhvr>
                                        <p:cTn id="46" dur="1" fill="hold">
                                          <p:stCondLst>
                                            <p:cond delay="0"/>
                                          </p:stCondLst>
                                        </p:cTn>
                                        <p:tgtEl>
                                          <p:spTgt spid="1048863"/>
                                        </p:tgtEl>
                                        <p:attrNameLst>
                                          <p:attrName>style.visibility</p:attrName>
                                        </p:attrNameLst>
                                      </p:cBhvr>
                                      <p:to>
                                        <p:strVal val="visible"/>
                                      </p:to>
                                    </p:set>
                                    <p:anim calcmode="lin" valueType="num">
                                      <p:cBhvr>
                                        <p:cTn id="47" dur="500" fill="hold"/>
                                        <p:tgtEl>
                                          <p:spTgt spid="1048863"/>
                                        </p:tgtEl>
                                        <p:attrNameLst>
                                          <p:attrName>ppt_x</p:attrName>
                                        </p:attrNameLst>
                                      </p:cBhvr>
                                      <p:tavLst>
                                        <p:tav tm="0">
                                          <p:val>
                                            <p:strVal val="#ppt_x"/>
                                          </p:val>
                                        </p:tav>
                                        <p:tav tm="100000">
                                          <p:val>
                                            <p:strVal val="#ppt_x"/>
                                          </p:val>
                                        </p:tav>
                                      </p:tavLst>
                                    </p:anim>
                                    <p:anim calcmode="lin" valueType="num">
                                      <p:cBhvr>
                                        <p:cTn id="48" dur="500" fill="hold"/>
                                        <p:tgtEl>
                                          <p:spTgt spid="1048863"/>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ID="2" presetClass="entr" presetSubtype="1" fill="hold" grpId="0" nodeType="afterEffect">
                                  <p:stCondLst>
                                    <p:cond delay="0"/>
                                  </p:stCondLst>
                                  <p:childTnLst>
                                    <p:set>
                                      <p:cBhvr>
                                        <p:cTn id="51" dur="1" fill="hold">
                                          <p:stCondLst>
                                            <p:cond delay="0"/>
                                          </p:stCondLst>
                                        </p:cTn>
                                        <p:tgtEl>
                                          <p:spTgt spid="1048864"/>
                                        </p:tgtEl>
                                        <p:attrNameLst>
                                          <p:attrName>style.visibility</p:attrName>
                                        </p:attrNameLst>
                                      </p:cBhvr>
                                      <p:to>
                                        <p:strVal val="visible"/>
                                      </p:to>
                                    </p:set>
                                    <p:anim calcmode="lin" valueType="num">
                                      <p:cBhvr>
                                        <p:cTn id="52" dur="500" fill="hold"/>
                                        <p:tgtEl>
                                          <p:spTgt spid="1048864"/>
                                        </p:tgtEl>
                                        <p:attrNameLst>
                                          <p:attrName>ppt_x</p:attrName>
                                        </p:attrNameLst>
                                      </p:cBhvr>
                                      <p:tavLst>
                                        <p:tav tm="0">
                                          <p:val>
                                            <p:strVal val="#ppt_x"/>
                                          </p:val>
                                        </p:tav>
                                        <p:tav tm="100000">
                                          <p:val>
                                            <p:strVal val="#ppt_x"/>
                                          </p:val>
                                        </p:tav>
                                      </p:tavLst>
                                    </p:anim>
                                    <p:anim calcmode="lin" valueType="num">
                                      <p:cBhvr>
                                        <p:cTn id="53" dur="500" fill="hold"/>
                                        <p:tgtEl>
                                          <p:spTgt spid="1048864"/>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fill="hold" grpId="0" nodeType="afterEffect">
                                  <p:stCondLst>
                                    <p:cond delay="0"/>
                                  </p:stCondLst>
                                  <p:childTnLst>
                                    <p:set>
                                      <p:cBhvr>
                                        <p:cTn id="56" dur="1" fill="hold">
                                          <p:stCondLst>
                                            <p:cond delay="0"/>
                                          </p:stCondLst>
                                        </p:cTn>
                                        <p:tgtEl>
                                          <p:spTgt spid="1048865"/>
                                        </p:tgtEl>
                                        <p:attrNameLst>
                                          <p:attrName>style.visibility</p:attrName>
                                        </p:attrNameLst>
                                      </p:cBhvr>
                                      <p:to>
                                        <p:strVal val="visible"/>
                                      </p:to>
                                    </p:set>
                                    <p:anim calcmode="lin" valueType="num">
                                      <p:cBhvr>
                                        <p:cTn id="57" dur="500" fill="hold"/>
                                        <p:tgtEl>
                                          <p:spTgt spid="1048865"/>
                                        </p:tgtEl>
                                        <p:attrNameLst>
                                          <p:attrName>ppt_x</p:attrName>
                                        </p:attrNameLst>
                                      </p:cBhvr>
                                      <p:tavLst>
                                        <p:tav tm="0">
                                          <p:val>
                                            <p:strVal val="#ppt_x"/>
                                          </p:val>
                                        </p:tav>
                                        <p:tav tm="100000">
                                          <p:val>
                                            <p:strVal val="#ppt_x"/>
                                          </p:val>
                                        </p:tav>
                                      </p:tavLst>
                                    </p:anim>
                                    <p:anim calcmode="lin" valueType="num">
                                      <p:cBhvr>
                                        <p:cTn id="58" dur="500" fill="hold"/>
                                        <p:tgtEl>
                                          <p:spTgt spid="1048865"/>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fill="hold" grpId="0" nodeType="afterEffect">
                                  <p:stCondLst>
                                    <p:cond delay="0"/>
                                  </p:stCondLst>
                                  <p:childTnLst>
                                    <p:set>
                                      <p:cBhvr>
                                        <p:cTn id="61" dur="1" fill="hold">
                                          <p:stCondLst>
                                            <p:cond delay="0"/>
                                          </p:stCondLst>
                                        </p:cTn>
                                        <p:tgtEl>
                                          <p:spTgt spid="1048866"/>
                                        </p:tgtEl>
                                        <p:attrNameLst>
                                          <p:attrName>style.visibility</p:attrName>
                                        </p:attrNameLst>
                                      </p:cBhvr>
                                      <p:to>
                                        <p:strVal val="visible"/>
                                      </p:to>
                                    </p:set>
                                    <p:anim calcmode="lin" valueType="num">
                                      <p:cBhvr>
                                        <p:cTn id="62" dur="500" fill="hold"/>
                                        <p:tgtEl>
                                          <p:spTgt spid="1048866"/>
                                        </p:tgtEl>
                                        <p:attrNameLst>
                                          <p:attrName>ppt_x</p:attrName>
                                        </p:attrNameLst>
                                      </p:cBhvr>
                                      <p:tavLst>
                                        <p:tav tm="0">
                                          <p:val>
                                            <p:strVal val="#ppt_x"/>
                                          </p:val>
                                        </p:tav>
                                        <p:tav tm="100000">
                                          <p:val>
                                            <p:strVal val="#ppt_x"/>
                                          </p:val>
                                        </p:tav>
                                      </p:tavLst>
                                    </p:anim>
                                    <p:anim calcmode="lin" valueType="num">
                                      <p:cBhvr>
                                        <p:cTn id="63" dur="500" fill="hold"/>
                                        <p:tgtEl>
                                          <p:spTgt spid="1048866"/>
                                        </p:tgtEl>
                                        <p:attrNameLst>
                                          <p:attrName>ppt_y</p:attrName>
                                        </p:attrNameLst>
                                      </p:cBhvr>
                                      <p:tavLst>
                                        <p:tav tm="0">
                                          <p:val>
                                            <p:strVal val="0-#ppt_h/2"/>
                                          </p:val>
                                        </p:tav>
                                        <p:tav tm="100000">
                                          <p:val>
                                            <p:strVal val="#ppt_y"/>
                                          </p:val>
                                        </p:tav>
                                      </p:tavLst>
                                    </p:anim>
                                  </p:childTnLst>
                                </p:cTn>
                              </p:par>
                            </p:childTnLst>
                          </p:cTn>
                        </p:par>
                        <p:par>
                          <p:cTn id="64" fill="hold">
                            <p:stCondLst>
                              <p:cond delay="5500"/>
                            </p:stCondLst>
                            <p:childTnLst>
                              <p:par>
                                <p:cTn id="65" presetID="2" presetClass="entr" presetSubtype="1" fill="hold" grpId="0" nodeType="afterEffect">
                                  <p:stCondLst>
                                    <p:cond delay="0"/>
                                  </p:stCondLst>
                                  <p:childTnLst>
                                    <p:set>
                                      <p:cBhvr>
                                        <p:cTn id="66" dur="1" fill="hold">
                                          <p:stCondLst>
                                            <p:cond delay="0"/>
                                          </p:stCondLst>
                                        </p:cTn>
                                        <p:tgtEl>
                                          <p:spTgt spid="1048867"/>
                                        </p:tgtEl>
                                        <p:attrNameLst>
                                          <p:attrName>style.visibility</p:attrName>
                                        </p:attrNameLst>
                                      </p:cBhvr>
                                      <p:to>
                                        <p:strVal val="visible"/>
                                      </p:to>
                                    </p:set>
                                    <p:anim calcmode="lin" valueType="num">
                                      <p:cBhvr>
                                        <p:cTn id="67" dur="500" fill="hold"/>
                                        <p:tgtEl>
                                          <p:spTgt spid="1048867"/>
                                        </p:tgtEl>
                                        <p:attrNameLst>
                                          <p:attrName>ppt_x</p:attrName>
                                        </p:attrNameLst>
                                      </p:cBhvr>
                                      <p:tavLst>
                                        <p:tav tm="0">
                                          <p:val>
                                            <p:strVal val="#ppt_x"/>
                                          </p:val>
                                        </p:tav>
                                        <p:tav tm="100000">
                                          <p:val>
                                            <p:strVal val="#ppt_x"/>
                                          </p:val>
                                        </p:tav>
                                      </p:tavLst>
                                    </p:anim>
                                    <p:anim calcmode="lin" valueType="num">
                                      <p:cBhvr>
                                        <p:cTn id="68" dur="500" fill="hold"/>
                                        <p:tgtEl>
                                          <p:spTgt spid="1048867"/>
                                        </p:tgtEl>
                                        <p:attrNameLst>
                                          <p:attrName>ppt_y</p:attrName>
                                        </p:attrNameLst>
                                      </p:cBhvr>
                                      <p:tavLst>
                                        <p:tav tm="0">
                                          <p:val>
                                            <p:strVal val="0-#ppt_h/2"/>
                                          </p:val>
                                        </p:tav>
                                        <p:tav tm="100000">
                                          <p:val>
                                            <p:strVal val="#ppt_y"/>
                                          </p:val>
                                        </p:tav>
                                      </p:tavLst>
                                    </p:anim>
                                  </p:childTnLst>
                                </p:cTn>
                              </p:par>
                            </p:childTnLst>
                          </p:cTn>
                        </p:par>
                        <p:par>
                          <p:cTn id="69" fill="hold">
                            <p:stCondLst>
                              <p:cond delay="6000"/>
                            </p:stCondLst>
                            <p:childTnLst>
                              <p:par>
                                <p:cTn id="70" presetID="2" presetClass="entr" presetSubtype="1" fill="hold" grpId="0" nodeType="afterEffect">
                                  <p:stCondLst>
                                    <p:cond delay="0"/>
                                  </p:stCondLst>
                                  <p:childTnLst>
                                    <p:set>
                                      <p:cBhvr>
                                        <p:cTn id="71" dur="1" fill="hold">
                                          <p:stCondLst>
                                            <p:cond delay="0"/>
                                          </p:stCondLst>
                                        </p:cTn>
                                        <p:tgtEl>
                                          <p:spTgt spid="1048874"/>
                                        </p:tgtEl>
                                        <p:attrNameLst>
                                          <p:attrName>style.visibility</p:attrName>
                                        </p:attrNameLst>
                                      </p:cBhvr>
                                      <p:to>
                                        <p:strVal val="visible"/>
                                      </p:to>
                                    </p:set>
                                    <p:anim calcmode="lin" valueType="num">
                                      <p:cBhvr>
                                        <p:cTn id="72" dur="500" fill="hold"/>
                                        <p:tgtEl>
                                          <p:spTgt spid="1048874"/>
                                        </p:tgtEl>
                                        <p:attrNameLst>
                                          <p:attrName>ppt_x</p:attrName>
                                        </p:attrNameLst>
                                      </p:cBhvr>
                                      <p:tavLst>
                                        <p:tav tm="0">
                                          <p:val>
                                            <p:strVal val="#ppt_x"/>
                                          </p:val>
                                        </p:tav>
                                        <p:tav tm="100000">
                                          <p:val>
                                            <p:strVal val="#ppt_x"/>
                                          </p:val>
                                        </p:tav>
                                      </p:tavLst>
                                    </p:anim>
                                    <p:anim calcmode="lin" valueType="num">
                                      <p:cBhvr>
                                        <p:cTn id="73" dur="500" fill="hold"/>
                                        <p:tgtEl>
                                          <p:spTgt spid="1048874"/>
                                        </p:tgtEl>
                                        <p:attrNameLst>
                                          <p:attrName>ppt_y</p:attrName>
                                        </p:attrNameLst>
                                      </p:cBhvr>
                                      <p:tavLst>
                                        <p:tav tm="0">
                                          <p:val>
                                            <p:strVal val="0-#ppt_h/2"/>
                                          </p:val>
                                        </p:tav>
                                        <p:tav tm="100000">
                                          <p:val>
                                            <p:strVal val="#ppt_y"/>
                                          </p:val>
                                        </p:tav>
                                      </p:tavLst>
                                    </p:anim>
                                  </p:childTnLst>
                                </p:cTn>
                              </p:par>
                            </p:childTnLst>
                          </p:cTn>
                        </p:par>
                        <p:par>
                          <p:cTn id="74" fill="hold">
                            <p:stCondLst>
                              <p:cond delay="6500"/>
                            </p:stCondLst>
                            <p:childTnLst>
                              <p:par>
                                <p:cTn id="75" presetID="2" presetClass="entr" presetSubtype="1" fill="hold" grpId="0" nodeType="afterEffect">
                                  <p:stCondLst>
                                    <p:cond delay="0"/>
                                  </p:stCondLst>
                                  <p:childTnLst>
                                    <p:set>
                                      <p:cBhvr>
                                        <p:cTn id="76" dur="1" fill="hold">
                                          <p:stCondLst>
                                            <p:cond delay="0"/>
                                          </p:stCondLst>
                                        </p:cTn>
                                        <p:tgtEl>
                                          <p:spTgt spid="1048868"/>
                                        </p:tgtEl>
                                        <p:attrNameLst>
                                          <p:attrName>style.visibility</p:attrName>
                                        </p:attrNameLst>
                                      </p:cBhvr>
                                      <p:to>
                                        <p:strVal val="visible"/>
                                      </p:to>
                                    </p:set>
                                    <p:anim calcmode="lin" valueType="num">
                                      <p:cBhvr>
                                        <p:cTn id="77" dur="500" fill="hold"/>
                                        <p:tgtEl>
                                          <p:spTgt spid="1048868"/>
                                        </p:tgtEl>
                                        <p:attrNameLst>
                                          <p:attrName>ppt_x</p:attrName>
                                        </p:attrNameLst>
                                      </p:cBhvr>
                                      <p:tavLst>
                                        <p:tav tm="0">
                                          <p:val>
                                            <p:strVal val="#ppt_x"/>
                                          </p:val>
                                        </p:tav>
                                        <p:tav tm="100000">
                                          <p:val>
                                            <p:strVal val="#ppt_x"/>
                                          </p:val>
                                        </p:tav>
                                      </p:tavLst>
                                    </p:anim>
                                    <p:anim calcmode="lin" valueType="num">
                                      <p:cBhvr>
                                        <p:cTn id="78" dur="500" fill="hold"/>
                                        <p:tgtEl>
                                          <p:spTgt spid="1048868"/>
                                        </p:tgtEl>
                                        <p:attrNameLst>
                                          <p:attrName>ppt_y</p:attrName>
                                        </p:attrNameLst>
                                      </p:cBhvr>
                                      <p:tavLst>
                                        <p:tav tm="0">
                                          <p:val>
                                            <p:strVal val="0-#ppt_h/2"/>
                                          </p:val>
                                        </p:tav>
                                        <p:tav tm="100000">
                                          <p:val>
                                            <p:strVal val="#ppt_y"/>
                                          </p:val>
                                        </p:tav>
                                      </p:tavLst>
                                    </p:anim>
                                  </p:childTnLst>
                                </p:cTn>
                              </p:par>
                            </p:childTnLst>
                          </p:cTn>
                        </p:par>
                        <p:par>
                          <p:cTn id="79" fill="hold">
                            <p:stCondLst>
                              <p:cond delay="7000"/>
                            </p:stCondLst>
                            <p:childTnLst>
                              <p:par>
                                <p:cTn id="80" presetID="2" presetClass="entr" presetSubtype="1" fill="hold" grpId="0" nodeType="afterEffect">
                                  <p:stCondLst>
                                    <p:cond delay="0"/>
                                  </p:stCondLst>
                                  <p:childTnLst>
                                    <p:set>
                                      <p:cBhvr>
                                        <p:cTn id="81" dur="1" fill="hold">
                                          <p:stCondLst>
                                            <p:cond delay="0"/>
                                          </p:stCondLst>
                                        </p:cTn>
                                        <p:tgtEl>
                                          <p:spTgt spid="1048875"/>
                                        </p:tgtEl>
                                        <p:attrNameLst>
                                          <p:attrName>style.visibility</p:attrName>
                                        </p:attrNameLst>
                                      </p:cBhvr>
                                      <p:to>
                                        <p:strVal val="visible"/>
                                      </p:to>
                                    </p:set>
                                    <p:anim calcmode="lin" valueType="num">
                                      <p:cBhvr>
                                        <p:cTn id="82" dur="500" fill="hold"/>
                                        <p:tgtEl>
                                          <p:spTgt spid="1048875"/>
                                        </p:tgtEl>
                                        <p:attrNameLst>
                                          <p:attrName>ppt_x</p:attrName>
                                        </p:attrNameLst>
                                      </p:cBhvr>
                                      <p:tavLst>
                                        <p:tav tm="0">
                                          <p:val>
                                            <p:strVal val="#ppt_x"/>
                                          </p:val>
                                        </p:tav>
                                        <p:tav tm="100000">
                                          <p:val>
                                            <p:strVal val="#ppt_x"/>
                                          </p:val>
                                        </p:tav>
                                      </p:tavLst>
                                    </p:anim>
                                    <p:anim calcmode="lin" valueType="num">
                                      <p:cBhvr>
                                        <p:cTn id="83" dur="500" fill="hold"/>
                                        <p:tgtEl>
                                          <p:spTgt spid="1048875"/>
                                        </p:tgtEl>
                                        <p:attrNameLst>
                                          <p:attrName>ppt_y</p:attrName>
                                        </p:attrNameLst>
                                      </p:cBhvr>
                                      <p:tavLst>
                                        <p:tav tm="0">
                                          <p:val>
                                            <p:strVal val="0-#ppt_h/2"/>
                                          </p:val>
                                        </p:tav>
                                        <p:tav tm="100000">
                                          <p:val>
                                            <p:strVal val="#ppt_y"/>
                                          </p:val>
                                        </p:tav>
                                      </p:tavLst>
                                    </p:anim>
                                  </p:childTnLst>
                                </p:cTn>
                              </p:par>
                            </p:childTnLst>
                          </p:cTn>
                        </p:par>
                        <p:par>
                          <p:cTn id="84" fill="hold">
                            <p:stCondLst>
                              <p:cond delay="7500"/>
                            </p:stCondLst>
                            <p:childTnLst>
                              <p:par>
                                <p:cTn id="85" presetID="2" presetClass="entr" presetSubtype="1" fill="hold" grpId="0" nodeType="afterEffect">
                                  <p:stCondLst>
                                    <p:cond delay="0"/>
                                  </p:stCondLst>
                                  <p:childTnLst>
                                    <p:set>
                                      <p:cBhvr>
                                        <p:cTn id="86" dur="1" fill="hold">
                                          <p:stCondLst>
                                            <p:cond delay="0"/>
                                          </p:stCondLst>
                                        </p:cTn>
                                        <p:tgtEl>
                                          <p:spTgt spid="1048869"/>
                                        </p:tgtEl>
                                        <p:attrNameLst>
                                          <p:attrName>style.visibility</p:attrName>
                                        </p:attrNameLst>
                                      </p:cBhvr>
                                      <p:to>
                                        <p:strVal val="visible"/>
                                      </p:to>
                                    </p:set>
                                    <p:anim calcmode="lin" valueType="num">
                                      <p:cBhvr>
                                        <p:cTn id="87" dur="500" fill="hold"/>
                                        <p:tgtEl>
                                          <p:spTgt spid="1048869"/>
                                        </p:tgtEl>
                                        <p:attrNameLst>
                                          <p:attrName>ppt_x</p:attrName>
                                        </p:attrNameLst>
                                      </p:cBhvr>
                                      <p:tavLst>
                                        <p:tav tm="0">
                                          <p:val>
                                            <p:strVal val="#ppt_x"/>
                                          </p:val>
                                        </p:tav>
                                        <p:tav tm="100000">
                                          <p:val>
                                            <p:strVal val="#ppt_x"/>
                                          </p:val>
                                        </p:tav>
                                      </p:tavLst>
                                    </p:anim>
                                    <p:anim calcmode="lin" valueType="num">
                                      <p:cBhvr>
                                        <p:cTn id="88" dur="500" fill="hold"/>
                                        <p:tgtEl>
                                          <p:spTgt spid="1048869"/>
                                        </p:tgtEl>
                                        <p:attrNameLst>
                                          <p:attrName>ppt_y</p:attrName>
                                        </p:attrNameLst>
                                      </p:cBhvr>
                                      <p:tavLst>
                                        <p:tav tm="0">
                                          <p:val>
                                            <p:strVal val="0-#ppt_h/2"/>
                                          </p:val>
                                        </p:tav>
                                        <p:tav tm="100000">
                                          <p:val>
                                            <p:strVal val="#ppt_y"/>
                                          </p:val>
                                        </p:tav>
                                      </p:tavLst>
                                    </p:anim>
                                  </p:childTnLst>
                                </p:cTn>
                              </p:par>
                            </p:childTnLst>
                          </p:cTn>
                        </p:par>
                        <p:par>
                          <p:cTn id="89" fill="hold">
                            <p:stCondLst>
                              <p:cond delay="8000"/>
                            </p:stCondLst>
                            <p:childTnLst>
                              <p:par>
                                <p:cTn id="90" presetID="2" presetClass="entr" presetSubtype="1" fill="hold" grpId="0" nodeType="afterEffect">
                                  <p:stCondLst>
                                    <p:cond delay="0"/>
                                  </p:stCondLst>
                                  <p:childTnLst>
                                    <p:set>
                                      <p:cBhvr>
                                        <p:cTn id="91" dur="1" fill="hold">
                                          <p:stCondLst>
                                            <p:cond delay="0"/>
                                          </p:stCondLst>
                                        </p:cTn>
                                        <p:tgtEl>
                                          <p:spTgt spid="1048876"/>
                                        </p:tgtEl>
                                        <p:attrNameLst>
                                          <p:attrName>style.visibility</p:attrName>
                                        </p:attrNameLst>
                                      </p:cBhvr>
                                      <p:to>
                                        <p:strVal val="visible"/>
                                      </p:to>
                                    </p:set>
                                    <p:anim calcmode="lin" valueType="num">
                                      <p:cBhvr>
                                        <p:cTn id="92" dur="500" fill="hold"/>
                                        <p:tgtEl>
                                          <p:spTgt spid="1048876"/>
                                        </p:tgtEl>
                                        <p:attrNameLst>
                                          <p:attrName>ppt_x</p:attrName>
                                        </p:attrNameLst>
                                      </p:cBhvr>
                                      <p:tavLst>
                                        <p:tav tm="0">
                                          <p:val>
                                            <p:strVal val="#ppt_x"/>
                                          </p:val>
                                        </p:tav>
                                        <p:tav tm="100000">
                                          <p:val>
                                            <p:strVal val="#ppt_x"/>
                                          </p:val>
                                        </p:tav>
                                      </p:tavLst>
                                    </p:anim>
                                    <p:anim calcmode="lin" valueType="num">
                                      <p:cBhvr>
                                        <p:cTn id="93" dur="500" fill="hold"/>
                                        <p:tgtEl>
                                          <p:spTgt spid="1048876"/>
                                        </p:tgtEl>
                                        <p:attrNameLst>
                                          <p:attrName>ppt_y</p:attrName>
                                        </p:attrNameLst>
                                      </p:cBhvr>
                                      <p:tavLst>
                                        <p:tav tm="0">
                                          <p:val>
                                            <p:strVal val="0-#ppt_h/2"/>
                                          </p:val>
                                        </p:tav>
                                        <p:tav tm="100000">
                                          <p:val>
                                            <p:strVal val="#ppt_y"/>
                                          </p:val>
                                        </p:tav>
                                      </p:tavLst>
                                    </p:anim>
                                  </p:childTnLst>
                                </p:cTn>
                              </p:par>
                            </p:childTnLst>
                          </p:cTn>
                        </p:par>
                        <p:par>
                          <p:cTn id="94" fill="hold">
                            <p:stCondLst>
                              <p:cond delay="8500"/>
                            </p:stCondLst>
                            <p:childTnLst>
                              <p:par>
                                <p:cTn id="95" presetID="2" presetClass="entr" presetSubtype="1" fill="hold" grpId="0" nodeType="afterEffect">
                                  <p:stCondLst>
                                    <p:cond delay="0"/>
                                  </p:stCondLst>
                                  <p:childTnLst>
                                    <p:set>
                                      <p:cBhvr>
                                        <p:cTn id="96" dur="1" fill="hold">
                                          <p:stCondLst>
                                            <p:cond delay="0"/>
                                          </p:stCondLst>
                                        </p:cTn>
                                        <p:tgtEl>
                                          <p:spTgt spid="1048870"/>
                                        </p:tgtEl>
                                        <p:attrNameLst>
                                          <p:attrName>style.visibility</p:attrName>
                                        </p:attrNameLst>
                                      </p:cBhvr>
                                      <p:to>
                                        <p:strVal val="visible"/>
                                      </p:to>
                                    </p:set>
                                    <p:anim calcmode="lin" valueType="num">
                                      <p:cBhvr>
                                        <p:cTn id="97" dur="500" fill="hold"/>
                                        <p:tgtEl>
                                          <p:spTgt spid="1048870"/>
                                        </p:tgtEl>
                                        <p:attrNameLst>
                                          <p:attrName>ppt_x</p:attrName>
                                        </p:attrNameLst>
                                      </p:cBhvr>
                                      <p:tavLst>
                                        <p:tav tm="0">
                                          <p:val>
                                            <p:strVal val="#ppt_x"/>
                                          </p:val>
                                        </p:tav>
                                        <p:tav tm="100000">
                                          <p:val>
                                            <p:strVal val="#ppt_x"/>
                                          </p:val>
                                        </p:tav>
                                      </p:tavLst>
                                    </p:anim>
                                    <p:anim calcmode="lin" valueType="num">
                                      <p:cBhvr>
                                        <p:cTn id="98" dur="500" fill="hold"/>
                                        <p:tgtEl>
                                          <p:spTgt spid="1048870"/>
                                        </p:tgtEl>
                                        <p:attrNameLst>
                                          <p:attrName>ppt_y</p:attrName>
                                        </p:attrNameLst>
                                      </p:cBhvr>
                                      <p:tavLst>
                                        <p:tav tm="0">
                                          <p:val>
                                            <p:strVal val="0-#ppt_h/2"/>
                                          </p:val>
                                        </p:tav>
                                        <p:tav tm="100000">
                                          <p:val>
                                            <p:strVal val="#ppt_y"/>
                                          </p:val>
                                        </p:tav>
                                      </p:tavLst>
                                    </p:anim>
                                  </p:childTnLst>
                                </p:cTn>
                              </p:par>
                            </p:childTnLst>
                          </p:cTn>
                        </p:par>
                        <p:par>
                          <p:cTn id="99" fill="hold">
                            <p:stCondLst>
                              <p:cond delay="9000"/>
                            </p:stCondLst>
                            <p:childTnLst>
                              <p:par>
                                <p:cTn id="100" presetID="2" presetClass="entr" presetSubtype="1" fill="hold" grpId="0" nodeType="afterEffect">
                                  <p:stCondLst>
                                    <p:cond delay="0"/>
                                  </p:stCondLst>
                                  <p:childTnLst>
                                    <p:set>
                                      <p:cBhvr>
                                        <p:cTn id="101" dur="1" fill="hold">
                                          <p:stCondLst>
                                            <p:cond delay="0"/>
                                          </p:stCondLst>
                                        </p:cTn>
                                        <p:tgtEl>
                                          <p:spTgt spid="1048877"/>
                                        </p:tgtEl>
                                        <p:attrNameLst>
                                          <p:attrName>style.visibility</p:attrName>
                                        </p:attrNameLst>
                                      </p:cBhvr>
                                      <p:to>
                                        <p:strVal val="visible"/>
                                      </p:to>
                                    </p:set>
                                    <p:anim calcmode="lin" valueType="num">
                                      <p:cBhvr>
                                        <p:cTn id="102" dur="500" fill="hold"/>
                                        <p:tgtEl>
                                          <p:spTgt spid="1048877"/>
                                        </p:tgtEl>
                                        <p:attrNameLst>
                                          <p:attrName>ppt_x</p:attrName>
                                        </p:attrNameLst>
                                      </p:cBhvr>
                                      <p:tavLst>
                                        <p:tav tm="0">
                                          <p:val>
                                            <p:strVal val="#ppt_x"/>
                                          </p:val>
                                        </p:tav>
                                        <p:tav tm="100000">
                                          <p:val>
                                            <p:strVal val="#ppt_x"/>
                                          </p:val>
                                        </p:tav>
                                      </p:tavLst>
                                    </p:anim>
                                    <p:anim calcmode="lin" valueType="num">
                                      <p:cBhvr>
                                        <p:cTn id="103" dur="500" fill="hold"/>
                                        <p:tgtEl>
                                          <p:spTgt spid="1048877"/>
                                        </p:tgtEl>
                                        <p:attrNameLst>
                                          <p:attrName>ppt_y</p:attrName>
                                        </p:attrNameLst>
                                      </p:cBhvr>
                                      <p:tavLst>
                                        <p:tav tm="0">
                                          <p:val>
                                            <p:strVal val="0-#ppt_h/2"/>
                                          </p:val>
                                        </p:tav>
                                        <p:tav tm="100000">
                                          <p:val>
                                            <p:strVal val="#ppt_y"/>
                                          </p:val>
                                        </p:tav>
                                      </p:tavLst>
                                    </p:anim>
                                  </p:childTnLst>
                                </p:cTn>
                              </p:par>
                            </p:childTnLst>
                          </p:cTn>
                        </p:par>
                        <p:par>
                          <p:cTn id="104" fill="hold">
                            <p:stCondLst>
                              <p:cond delay="9500"/>
                            </p:stCondLst>
                            <p:childTnLst>
                              <p:par>
                                <p:cTn id="105" presetID="2" presetClass="entr" presetSubtype="1" fill="hold" grpId="0" nodeType="afterEffect">
                                  <p:stCondLst>
                                    <p:cond delay="0"/>
                                  </p:stCondLst>
                                  <p:childTnLst>
                                    <p:set>
                                      <p:cBhvr>
                                        <p:cTn id="106" dur="1" fill="hold">
                                          <p:stCondLst>
                                            <p:cond delay="0"/>
                                          </p:stCondLst>
                                        </p:cTn>
                                        <p:tgtEl>
                                          <p:spTgt spid="1048871"/>
                                        </p:tgtEl>
                                        <p:attrNameLst>
                                          <p:attrName>style.visibility</p:attrName>
                                        </p:attrNameLst>
                                      </p:cBhvr>
                                      <p:to>
                                        <p:strVal val="visible"/>
                                      </p:to>
                                    </p:set>
                                    <p:anim calcmode="lin" valueType="num">
                                      <p:cBhvr>
                                        <p:cTn id="107" dur="500" fill="hold"/>
                                        <p:tgtEl>
                                          <p:spTgt spid="1048871"/>
                                        </p:tgtEl>
                                        <p:attrNameLst>
                                          <p:attrName>ppt_x</p:attrName>
                                        </p:attrNameLst>
                                      </p:cBhvr>
                                      <p:tavLst>
                                        <p:tav tm="0">
                                          <p:val>
                                            <p:strVal val="#ppt_x"/>
                                          </p:val>
                                        </p:tav>
                                        <p:tav tm="100000">
                                          <p:val>
                                            <p:strVal val="#ppt_x"/>
                                          </p:val>
                                        </p:tav>
                                      </p:tavLst>
                                    </p:anim>
                                    <p:anim calcmode="lin" valueType="num">
                                      <p:cBhvr>
                                        <p:cTn id="108" dur="500" fill="hold"/>
                                        <p:tgtEl>
                                          <p:spTgt spid="1048871"/>
                                        </p:tgtEl>
                                        <p:attrNameLst>
                                          <p:attrName>ppt_y</p:attrName>
                                        </p:attrNameLst>
                                      </p:cBhvr>
                                      <p:tavLst>
                                        <p:tav tm="0">
                                          <p:val>
                                            <p:strVal val="0-#ppt_h/2"/>
                                          </p:val>
                                        </p:tav>
                                        <p:tav tm="100000">
                                          <p:val>
                                            <p:strVal val="#ppt_y"/>
                                          </p:val>
                                        </p:tav>
                                      </p:tavLst>
                                    </p:anim>
                                  </p:childTnLst>
                                </p:cTn>
                              </p:par>
                            </p:childTnLst>
                          </p:cTn>
                        </p:par>
                        <p:par>
                          <p:cTn id="109" fill="hold">
                            <p:stCondLst>
                              <p:cond delay="10000"/>
                            </p:stCondLst>
                            <p:childTnLst>
                              <p:par>
                                <p:cTn id="110" presetID="2" presetClass="entr" presetSubtype="1" fill="hold" grpId="0" nodeType="afterEffect">
                                  <p:stCondLst>
                                    <p:cond delay="0"/>
                                  </p:stCondLst>
                                  <p:childTnLst>
                                    <p:set>
                                      <p:cBhvr>
                                        <p:cTn id="111" dur="1" fill="hold">
                                          <p:stCondLst>
                                            <p:cond delay="0"/>
                                          </p:stCondLst>
                                        </p:cTn>
                                        <p:tgtEl>
                                          <p:spTgt spid="1048878"/>
                                        </p:tgtEl>
                                        <p:attrNameLst>
                                          <p:attrName>style.visibility</p:attrName>
                                        </p:attrNameLst>
                                      </p:cBhvr>
                                      <p:to>
                                        <p:strVal val="visible"/>
                                      </p:to>
                                    </p:set>
                                    <p:anim calcmode="lin" valueType="num">
                                      <p:cBhvr>
                                        <p:cTn id="112" dur="500" fill="hold"/>
                                        <p:tgtEl>
                                          <p:spTgt spid="1048878"/>
                                        </p:tgtEl>
                                        <p:attrNameLst>
                                          <p:attrName>ppt_x</p:attrName>
                                        </p:attrNameLst>
                                      </p:cBhvr>
                                      <p:tavLst>
                                        <p:tav tm="0">
                                          <p:val>
                                            <p:strVal val="#ppt_x"/>
                                          </p:val>
                                        </p:tav>
                                        <p:tav tm="100000">
                                          <p:val>
                                            <p:strVal val="#ppt_x"/>
                                          </p:val>
                                        </p:tav>
                                      </p:tavLst>
                                    </p:anim>
                                    <p:anim calcmode="lin" valueType="num">
                                      <p:cBhvr>
                                        <p:cTn id="113" dur="500" fill="hold"/>
                                        <p:tgtEl>
                                          <p:spTgt spid="1048878"/>
                                        </p:tgtEl>
                                        <p:attrNameLst>
                                          <p:attrName>ppt_y</p:attrName>
                                        </p:attrNameLst>
                                      </p:cBhvr>
                                      <p:tavLst>
                                        <p:tav tm="0">
                                          <p:val>
                                            <p:strVal val="0-#ppt_h/2"/>
                                          </p:val>
                                        </p:tav>
                                        <p:tav tm="100000">
                                          <p:val>
                                            <p:strVal val="#ppt_y"/>
                                          </p:val>
                                        </p:tav>
                                      </p:tavLst>
                                    </p:anim>
                                  </p:childTnLst>
                                </p:cTn>
                              </p:par>
                            </p:childTnLst>
                          </p:cTn>
                        </p:par>
                        <p:par>
                          <p:cTn id="114" fill="hold">
                            <p:stCondLst>
                              <p:cond delay="10500"/>
                            </p:stCondLst>
                            <p:childTnLst>
                              <p:par>
                                <p:cTn id="115" presetID="2" presetClass="entr" presetSubtype="1" fill="hold" grpId="0" nodeType="afterEffect">
                                  <p:stCondLst>
                                    <p:cond delay="0"/>
                                  </p:stCondLst>
                                  <p:childTnLst>
                                    <p:set>
                                      <p:cBhvr>
                                        <p:cTn id="116" dur="1" fill="hold">
                                          <p:stCondLst>
                                            <p:cond delay="0"/>
                                          </p:stCondLst>
                                        </p:cTn>
                                        <p:tgtEl>
                                          <p:spTgt spid="1048872"/>
                                        </p:tgtEl>
                                        <p:attrNameLst>
                                          <p:attrName>style.visibility</p:attrName>
                                        </p:attrNameLst>
                                      </p:cBhvr>
                                      <p:to>
                                        <p:strVal val="visible"/>
                                      </p:to>
                                    </p:set>
                                    <p:anim calcmode="lin" valueType="num">
                                      <p:cBhvr>
                                        <p:cTn id="117" dur="500" fill="hold"/>
                                        <p:tgtEl>
                                          <p:spTgt spid="1048872"/>
                                        </p:tgtEl>
                                        <p:attrNameLst>
                                          <p:attrName>ppt_x</p:attrName>
                                        </p:attrNameLst>
                                      </p:cBhvr>
                                      <p:tavLst>
                                        <p:tav tm="0">
                                          <p:val>
                                            <p:strVal val="#ppt_x"/>
                                          </p:val>
                                        </p:tav>
                                        <p:tav tm="100000">
                                          <p:val>
                                            <p:strVal val="#ppt_x"/>
                                          </p:val>
                                        </p:tav>
                                      </p:tavLst>
                                    </p:anim>
                                    <p:anim calcmode="lin" valueType="num">
                                      <p:cBhvr>
                                        <p:cTn id="118" dur="500" fill="hold"/>
                                        <p:tgtEl>
                                          <p:spTgt spid="1048872"/>
                                        </p:tgtEl>
                                        <p:attrNameLst>
                                          <p:attrName>ppt_y</p:attrName>
                                        </p:attrNameLst>
                                      </p:cBhvr>
                                      <p:tavLst>
                                        <p:tav tm="0">
                                          <p:val>
                                            <p:strVal val="0-#ppt_h/2"/>
                                          </p:val>
                                        </p:tav>
                                        <p:tav tm="100000">
                                          <p:val>
                                            <p:strVal val="#ppt_y"/>
                                          </p:val>
                                        </p:tav>
                                      </p:tavLst>
                                    </p:anim>
                                  </p:childTnLst>
                                </p:cTn>
                              </p:par>
                            </p:childTnLst>
                          </p:cTn>
                        </p:par>
                        <p:par>
                          <p:cTn id="119" fill="hold">
                            <p:stCondLst>
                              <p:cond delay="11000"/>
                            </p:stCondLst>
                            <p:childTnLst>
                              <p:par>
                                <p:cTn id="120" presetID="2" presetClass="entr" presetSubtype="1" fill="hold" grpId="0" nodeType="afterEffect">
                                  <p:stCondLst>
                                    <p:cond delay="0"/>
                                  </p:stCondLst>
                                  <p:childTnLst>
                                    <p:set>
                                      <p:cBhvr>
                                        <p:cTn id="121" dur="1" fill="hold">
                                          <p:stCondLst>
                                            <p:cond delay="0"/>
                                          </p:stCondLst>
                                        </p:cTn>
                                        <p:tgtEl>
                                          <p:spTgt spid="1048879"/>
                                        </p:tgtEl>
                                        <p:attrNameLst>
                                          <p:attrName>style.visibility</p:attrName>
                                        </p:attrNameLst>
                                      </p:cBhvr>
                                      <p:to>
                                        <p:strVal val="visible"/>
                                      </p:to>
                                    </p:set>
                                    <p:anim calcmode="lin" valueType="num">
                                      <p:cBhvr>
                                        <p:cTn id="122" dur="500" fill="hold"/>
                                        <p:tgtEl>
                                          <p:spTgt spid="1048879"/>
                                        </p:tgtEl>
                                        <p:attrNameLst>
                                          <p:attrName>ppt_x</p:attrName>
                                        </p:attrNameLst>
                                      </p:cBhvr>
                                      <p:tavLst>
                                        <p:tav tm="0">
                                          <p:val>
                                            <p:strVal val="#ppt_x"/>
                                          </p:val>
                                        </p:tav>
                                        <p:tav tm="100000">
                                          <p:val>
                                            <p:strVal val="#ppt_x"/>
                                          </p:val>
                                        </p:tav>
                                      </p:tavLst>
                                    </p:anim>
                                    <p:anim calcmode="lin" valueType="num">
                                      <p:cBhvr>
                                        <p:cTn id="123" dur="500" fill="hold"/>
                                        <p:tgtEl>
                                          <p:spTgt spid="1048879"/>
                                        </p:tgtEl>
                                        <p:attrNameLst>
                                          <p:attrName>ppt_y</p:attrName>
                                        </p:attrNameLst>
                                      </p:cBhvr>
                                      <p:tavLst>
                                        <p:tav tm="0">
                                          <p:val>
                                            <p:strVal val="0-#ppt_h/2"/>
                                          </p:val>
                                        </p:tav>
                                        <p:tav tm="100000">
                                          <p:val>
                                            <p:strVal val="#ppt_y"/>
                                          </p:val>
                                        </p:tav>
                                      </p:tavLst>
                                    </p:anim>
                                  </p:childTnLst>
                                </p:cTn>
                              </p:par>
                            </p:childTnLst>
                          </p:cTn>
                        </p:par>
                        <p:par>
                          <p:cTn id="124" fill="hold">
                            <p:stCondLst>
                              <p:cond delay="11500"/>
                            </p:stCondLst>
                            <p:childTnLst>
                              <p:par>
                                <p:cTn id="125" presetID="2" presetClass="entr" presetSubtype="1" fill="hold" grpId="0" nodeType="afterEffect">
                                  <p:stCondLst>
                                    <p:cond delay="0"/>
                                  </p:stCondLst>
                                  <p:childTnLst>
                                    <p:set>
                                      <p:cBhvr>
                                        <p:cTn id="126" dur="1" fill="hold">
                                          <p:stCondLst>
                                            <p:cond delay="0"/>
                                          </p:stCondLst>
                                        </p:cTn>
                                        <p:tgtEl>
                                          <p:spTgt spid="1048873"/>
                                        </p:tgtEl>
                                        <p:attrNameLst>
                                          <p:attrName>style.visibility</p:attrName>
                                        </p:attrNameLst>
                                      </p:cBhvr>
                                      <p:to>
                                        <p:strVal val="visible"/>
                                      </p:to>
                                    </p:set>
                                    <p:anim calcmode="lin" valueType="num">
                                      <p:cBhvr>
                                        <p:cTn id="127" dur="500" fill="hold"/>
                                        <p:tgtEl>
                                          <p:spTgt spid="1048873"/>
                                        </p:tgtEl>
                                        <p:attrNameLst>
                                          <p:attrName>ppt_x</p:attrName>
                                        </p:attrNameLst>
                                      </p:cBhvr>
                                      <p:tavLst>
                                        <p:tav tm="0">
                                          <p:val>
                                            <p:strVal val="#ppt_x"/>
                                          </p:val>
                                        </p:tav>
                                        <p:tav tm="100000">
                                          <p:val>
                                            <p:strVal val="#ppt_x"/>
                                          </p:val>
                                        </p:tav>
                                      </p:tavLst>
                                    </p:anim>
                                    <p:anim calcmode="lin" valueType="num">
                                      <p:cBhvr>
                                        <p:cTn id="128" dur="500" fill="hold"/>
                                        <p:tgtEl>
                                          <p:spTgt spid="1048873"/>
                                        </p:tgtEl>
                                        <p:attrNameLst>
                                          <p:attrName>ppt_y</p:attrName>
                                        </p:attrNameLst>
                                      </p:cBhvr>
                                      <p:tavLst>
                                        <p:tav tm="0">
                                          <p:val>
                                            <p:strVal val="0-#ppt_h/2"/>
                                          </p:val>
                                        </p:tav>
                                        <p:tav tm="100000">
                                          <p:val>
                                            <p:strVal val="#ppt_y"/>
                                          </p:val>
                                        </p:tav>
                                      </p:tavLst>
                                    </p:anim>
                                  </p:childTnLst>
                                </p:cTn>
                              </p:par>
                            </p:childTnLst>
                          </p:cTn>
                        </p:par>
                        <p:par>
                          <p:cTn id="129" fill="hold">
                            <p:stCondLst>
                              <p:cond delay="12000"/>
                            </p:stCondLst>
                            <p:childTnLst>
                              <p:par>
                                <p:cTn id="130" presetID="2" presetClass="entr" presetSubtype="1" fill="hold" grpId="0" nodeType="afterEffect">
                                  <p:stCondLst>
                                    <p:cond delay="0"/>
                                  </p:stCondLst>
                                  <p:childTnLst>
                                    <p:set>
                                      <p:cBhvr>
                                        <p:cTn id="131" dur="1" fill="hold">
                                          <p:stCondLst>
                                            <p:cond delay="0"/>
                                          </p:stCondLst>
                                        </p:cTn>
                                        <p:tgtEl>
                                          <p:spTgt spid="1048880"/>
                                        </p:tgtEl>
                                        <p:attrNameLst>
                                          <p:attrName>style.visibility</p:attrName>
                                        </p:attrNameLst>
                                      </p:cBhvr>
                                      <p:to>
                                        <p:strVal val="visible"/>
                                      </p:to>
                                    </p:set>
                                    <p:anim calcmode="lin" valueType="num">
                                      <p:cBhvr>
                                        <p:cTn id="132" dur="500" fill="hold"/>
                                        <p:tgtEl>
                                          <p:spTgt spid="1048880"/>
                                        </p:tgtEl>
                                        <p:attrNameLst>
                                          <p:attrName>ppt_x</p:attrName>
                                        </p:attrNameLst>
                                      </p:cBhvr>
                                      <p:tavLst>
                                        <p:tav tm="0">
                                          <p:val>
                                            <p:strVal val="#ppt_x"/>
                                          </p:val>
                                        </p:tav>
                                        <p:tav tm="100000">
                                          <p:val>
                                            <p:strVal val="#ppt_x"/>
                                          </p:val>
                                        </p:tav>
                                      </p:tavLst>
                                    </p:anim>
                                    <p:anim calcmode="lin" valueType="num">
                                      <p:cBhvr>
                                        <p:cTn id="133" dur="500" fill="hold"/>
                                        <p:tgtEl>
                                          <p:spTgt spid="104888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6" grpId="0" bldLvl="0" animBg="1"/>
      <p:bldP spid="1048827" grpId="0" bldLvl="0" animBg="1"/>
      <p:bldP spid="1048860" grpId="0" bldLvl="0" animBg="1"/>
      <p:bldP spid="1048861" grpId="0" bldLvl="0" animBg="1"/>
      <p:bldP spid="1048862" grpId="0" bldLvl="0" animBg="1"/>
      <p:bldP spid="1048863" grpId="0" bldLvl="0" animBg="1"/>
      <p:bldP spid="1048864" grpId="0" bldLvl="0" animBg="1"/>
      <p:bldP spid="1048865" grpId="0" bldLvl="0" animBg="1"/>
      <p:bldP spid="1048866" grpId="0" bldLvl="0" animBg="1"/>
      <p:bldP spid="1048867" grpId="0" bldLvl="0" animBg="1"/>
      <p:bldP spid="1048868" grpId="0" bldLvl="0" animBg="1"/>
      <p:bldP spid="1048869" grpId="0" bldLvl="0" animBg="1"/>
      <p:bldP spid="1048870" grpId="0" bldLvl="0" animBg="1"/>
      <p:bldP spid="1048871" grpId="0" bldLvl="0" animBg="1"/>
      <p:bldP spid="1048872" grpId="0" bldLvl="0" animBg="1"/>
      <p:bldP spid="1048873" grpId="0" bldLvl="0" animBg="1"/>
      <p:bldP spid="1048874" grpId="0"/>
      <p:bldP spid="1048875" grpId="0"/>
      <p:bldP spid="1048876" grpId="0"/>
      <p:bldP spid="1048877" grpId="0"/>
      <p:bldP spid="1048878" grpId="0"/>
      <p:bldP spid="1048879" grpId="0"/>
      <p:bldP spid="104888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48893" name="文本框 3"/>
          <p:cNvSpPr/>
          <p:nvPr/>
        </p:nvSpPr>
        <p:spPr>
          <a:xfrm>
            <a:off x="6391275" y="3472973"/>
            <a:ext cx="2527300" cy="510542"/>
          </a:xfrm>
          <a:prstGeom prst="rect">
            <a:avLst/>
          </a:prstGeom>
          <a:noFill/>
          <a:ln w="9525">
            <a:noFill/>
            <a:miter/>
          </a:ln>
        </p:spPr>
        <p:txBody>
          <a:bodyPr wrap="square" anchor="ctr">
            <a:spAutoFit/>
          </a:bodyPr>
          <a:lstStyle/>
          <a:p>
            <a:pPr lvl="0" algn="dist" fontAlgn="base"/>
            <a:r>
              <a:rPr lang="en-US" altLang="x-none" sz="2800" b="1" i="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panose="020B0604020202020204" pitchFamily="34" charset="0"/>
              </a:rPr>
              <a:t>Take A Break</a:t>
            </a:r>
          </a:p>
        </p:txBody>
      </p:sp>
      <p:sp>
        <p:nvSpPr>
          <p:cNvPr id="1048894" name="文本框 6"/>
          <p:cNvSpPr/>
          <p:nvPr/>
        </p:nvSpPr>
        <p:spPr>
          <a:xfrm rot="2040000">
            <a:off x="2481263" y="1120299"/>
            <a:ext cx="2589212" cy="2961640"/>
          </a:xfrm>
          <a:prstGeom prst="rect">
            <a:avLst/>
          </a:prstGeom>
          <a:noFill/>
          <a:ln w="9525">
            <a:noFill/>
          </a:ln>
        </p:spPr>
        <p:txBody>
          <a:bodyPr wrap="square" anchor="t">
            <a:spAutoFit/>
          </a:bodyPr>
          <a:lstStyle/>
          <a:p>
            <a:pPr algn="ctr">
              <a:buClrTx/>
              <a:buFont typeface="Arial" panose="020B0604020202020204" pitchFamily="34" charset="0"/>
            </a:pPr>
            <a:r>
              <a:rPr lang="en-US" altLang="zh-CN" sz="4400" b="1" i="1" dirty="0">
                <a:solidFill>
                  <a:srgbClr val="002748"/>
                </a:solidFill>
                <a:latin typeface="Arial Unicode MS" panose="020B0604020202020204" charset="-122"/>
                <a:ea typeface="Arial Unicode MS" panose="020B0604020202020204" charset="-122"/>
                <a:sym typeface="Arial Unicode MS" panose="020B0604020202020204" charset="-122"/>
              </a:rPr>
              <a:t>Relax</a:t>
            </a:r>
          </a:p>
          <a:p>
            <a:pPr algn="ctr">
              <a:buClrTx/>
              <a:buFont typeface="Arial" panose="020B0604020202020204" pitchFamily="34" charset="0"/>
            </a:pPr>
            <a:r>
              <a:rPr lang="en-US" altLang="zh-CN" sz="4400" b="1" i="1" dirty="0">
                <a:solidFill>
                  <a:srgbClr val="002748"/>
                </a:solidFill>
                <a:latin typeface="Arial Unicode MS" panose="020B0604020202020204" charset="-122"/>
                <a:ea typeface="Arial Unicode MS" panose="020B0604020202020204" charset="-122"/>
                <a:sym typeface="Arial Unicode MS" panose="020B0604020202020204" charset="-122"/>
              </a:rPr>
              <a:t>&amp;</a:t>
            </a:r>
          </a:p>
          <a:p>
            <a:pPr algn="ctr">
              <a:buClrTx/>
              <a:buFont typeface="Arial" panose="020B0604020202020204" pitchFamily="34" charset="0"/>
            </a:pPr>
            <a:r>
              <a:rPr lang="en-US" altLang="zh-CN" sz="4400" b="1" i="1" dirty="0">
                <a:solidFill>
                  <a:srgbClr val="002748"/>
                </a:solidFill>
                <a:latin typeface="Arial Unicode MS" panose="020B0604020202020204" charset="-122"/>
                <a:ea typeface="Arial Unicode MS" panose="020B0604020202020204" charset="-122"/>
                <a:sym typeface="Arial Unicode MS" panose="020B0604020202020204" charset="-122"/>
              </a:rPr>
              <a:t>enjoy</a:t>
            </a:r>
          </a:p>
          <a:p>
            <a:pPr algn="ctr">
              <a:lnSpc>
                <a:spcPct val="250000"/>
              </a:lnSpc>
              <a:buClrTx/>
              <a:buFont typeface="Arial" panose="020B0604020202020204" pitchFamily="34" charset="0"/>
            </a:pPr>
            <a:r>
              <a:rPr lang="en-US" altLang="zh-CN" sz="2400" b="1" i="1" dirty="0">
                <a:solidFill>
                  <a:srgbClr val="002748"/>
                </a:solidFill>
                <a:latin typeface="Arial Unicode MS" panose="020B0604020202020204" charset="-122"/>
                <a:ea typeface="Arial Unicode MS" panose="020B0604020202020204" charset="-122"/>
                <a:sym typeface="Arial Unicode MS" panose="020B0604020202020204" charset="-122"/>
              </a:rPr>
              <a:t>your drink…</a:t>
            </a:r>
          </a:p>
        </p:txBody>
      </p:sp>
      <p:sp>
        <p:nvSpPr>
          <p:cNvPr id="1048895" name="文本框 7"/>
          <p:cNvSpPr/>
          <p:nvPr/>
        </p:nvSpPr>
        <p:spPr>
          <a:xfrm>
            <a:off x="4902200" y="4211638"/>
            <a:ext cx="4016375" cy="574040"/>
          </a:xfrm>
          <a:prstGeom prst="rect">
            <a:avLst/>
          </a:prstGeom>
          <a:noFill/>
          <a:ln w="9525">
            <a:noFill/>
            <a:miter/>
          </a:ln>
        </p:spPr>
        <p:txBody>
          <a:bodyPr wrap="square" anchor="t">
            <a:spAutoFit/>
          </a:bodyPr>
          <a:lstStyle/>
          <a:p>
            <a:pPr lvl="0" algn="dist" fontAlgn="base"/>
            <a:r>
              <a:rPr lang="en-US" altLang="x-none" sz="1600" b="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Next resentation </a:t>
            </a:r>
            <a:r>
              <a:rPr lang="en-US" altLang="x-none" sz="3200" b="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10:00</a:t>
            </a:r>
            <a:r>
              <a:rPr lang="en-US" altLang="x-none" sz="1600" b="1" strike="noStrike" noProof="1">
                <a:solidFill>
                  <a:srgbClr val="FF9900"/>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893"/>
                                        </p:tgtEl>
                                        <p:attrNameLst>
                                          <p:attrName>style.visibility</p:attrName>
                                        </p:attrNameLst>
                                      </p:cBhvr>
                                      <p:to>
                                        <p:strVal val="visible"/>
                                      </p:to>
                                    </p:set>
                                    <p:animEffect transition="in" filter="fade">
                                      <p:cBhvr>
                                        <p:cTn id="7" dur="500"/>
                                        <p:tgtEl>
                                          <p:spTgt spid="104889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048894"/>
                                        </p:tgtEl>
                                        <p:attrNameLst>
                                          <p:attrName>style.visibility</p:attrName>
                                        </p:attrNameLst>
                                      </p:cBhvr>
                                      <p:to>
                                        <p:strVal val="visible"/>
                                      </p:to>
                                    </p:set>
                                    <p:anim calcmode="lin" valueType="num">
                                      <p:cBhvr>
                                        <p:cTn id="11" dur="500" fill="hold"/>
                                        <p:tgtEl>
                                          <p:spTgt spid="104889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048894"/>
                                        </p:tgtEl>
                                        <p:attrNameLst>
                                          <p:attrName>ppt_y</p:attrName>
                                        </p:attrNameLst>
                                      </p:cBhvr>
                                      <p:tavLst>
                                        <p:tav tm="0">
                                          <p:val>
                                            <p:strVal val="#ppt_y"/>
                                          </p:val>
                                        </p:tav>
                                        <p:tav tm="100000">
                                          <p:val>
                                            <p:strVal val="#ppt_y"/>
                                          </p:val>
                                        </p:tav>
                                      </p:tavLst>
                                    </p:anim>
                                    <p:anim calcmode="lin" valueType="num">
                                      <p:cBhvr>
                                        <p:cTn id="13" dur="500" fill="hold"/>
                                        <p:tgtEl>
                                          <p:spTgt spid="104889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04889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048894"/>
                                        </p:tgtEl>
                                      </p:cBhvr>
                                    </p:animEffect>
                                  </p:childTnLst>
                                </p:cTn>
                              </p:par>
                            </p:childTnLst>
                          </p:cTn>
                        </p:par>
                        <p:par>
                          <p:cTn id="16" fill="hold">
                            <p:stCondLst>
                              <p:cond delay="2049"/>
                            </p:stCondLst>
                            <p:childTnLst>
                              <p:par>
                                <p:cTn id="17" presetID="10" presetClass="entr" presetSubtype="0" fill="hold" grpId="0" nodeType="afterEffect">
                                  <p:stCondLst>
                                    <p:cond delay="0"/>
                                  </p:stCondLst>
                                  <p:childTnLst>
                                    <p:set>
                                      <p:cBhvr>
                                        <p:cTn id="18" dur="1" fill="hold">
                                          <p:stCondLst>
                                            <p:cond delay="0"/>
                                          </p:stCondLst>
                                        </p:cTn>
                                        <p:tgtEl>
                                          <p:spTgt spid="1048895"/>
                                        </p:tgtEl>
                                        <p:attrNameLst>
                                          <p:attrName>style.visibility</p:attrName>
                                        </p:attrNameLst>
                                      </p:cBhvr>
                                      <p:to>
                                        <p:strVal val="visible"/>
                                      </p:to>
                                    </p:set>
                                    <p:animEffect transition="in" filter="fade">
                                      <p:cBhvr>
                                        <p:cTn id="19" dur="500"/>
                                        <p:tgtEl>
                                          <p:spTgt spid="1048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3" grpId="0"/>
      <p:bldP spid="1048894" grpId="0"/>
      <p:bldP spid="104889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1048896" name="文本框 2"/>
          <p:cNvSpPr txBox="1"/>
          <p:nvPr/>
        </p:nvSpPr>
        <p:spPr>
          <a:xfrm>
            <a:off x="3109913" y="962025"/>
            <a:ext cx="2916237" cy="1894841"/>
          </a:xfrm>
          <a:prstGeom prst="rect">
            <a:avLst/>
          </a:prstGeom>
          <a:noFill/>
          <a:ln w="9525">
            <a:noFill/>
          </a:ln>
        </p:spPr>
        <p:txBody>
          <a:bodyPr wrap="square" anchor="t">
            <a:spAutoFit/>
          </a:bodyPr>
          <a:lstStyle/>
          <a:p>
            <a:pPr algn="dist"/>
            <a:r>
              <a:rPr lang="en-US" altLang="zh-CN" sz="6000" b="1">
                <a:solidFill>
                  <a:schemeClr val="bg1"/>
                </a:solidFill>
                <a:latin typeface="Arial Unicode MS" panose="020B0604020202020204" charset="-122"/>
                <a:ea typeface="Arial Unicode MS" panose="020B0604020202020204" charset="-122"/>
              </a:rPr>
              <a:t>PART</a:t>
            </a:r>
          </a:p>
          <a:p>
            <a:pPr algn="dist"/>
            <a:r>
              <a:rPr lang="en-US" altLang="zh-CN" sz="6000" b="1">
                <a:solidFill>
                  <a:srgbClr val="FF9900"/>
                </a:solidFill>
                <a:latin typeface="Arial Unicode MS" panose="020B0604020202020204" charset="-122"/>
                <a:ea typeface="Arial Unicode MS" panose="020B0604020202020204" charset="-122"/>
              </a:rPr>
              <a:t>THREE</a:t>
            </a:r>
          </a:p>
        </p:txBody>
      </p:sp>
      <p:sp>
        <p:nvSpPr>
          <p:cNvPr id="1048897"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宋体" panose="02010600030101010101" pitchFamily="2" charset="-122"/>
            </a:endParaRPr>
          </a:p>
        </p:txBody>
      </p:sp>
      <p:sp>
        <p:nvSpPr>
          <p:cNvPr id="1048898"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048899" name="文本框 2"/>
          <p:cNvSpPr txBox="1"/>
          <p:nvPr/>
        </p:nvSpPr>
        <p:spPr>
          <a:xfrm>
            <a:off x="7235825" y="131763"/>
            <a:ext cx="1741488" cy="24511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a:t>
            </a:r>
          </a:p>
        </p:txBody>
      </p:sp>
      <p:sp>
        <p:nvSpPr>
          <p:cNvPr id="1048900" name="等腰三角形 2"/>
          <p:cNvSpPr/>
          <p:nvPr/>
        </p:nvSpPr>
        <p:spPr>
          <a:xfrm rot="8100000">
            <a:off x="1143000" y="1346200"/>
            <a:ext cx="528638"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01" name="等腰三角形 3"/>
          <p:cNvSpPr/>
          <p:nvPr/>
        </p:nvSpPr>
        <p:spPr>
          <a:xfrm rot="1740000">
            <a:off x="2165350" y="248126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02" name="等腰三角形 4"/>
          <p:cNvSpPr/>
          <p:nvPr/>
        </p:nvSpPr>
        <p:spPr>
          <a:xfrm rot="11580000">
            <a:off x="7016750" y="14351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03" name="等腰三角形 6"/>
          <p:cNvSpPr/>
          <p:nvPr/>
        </p:nvSpPr>
        <p:spPr>
          <a:xfrm rot="6360000">
            <a:off x="6820694" y="2529681"/>
            <a:ext cx="411163" cy="352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896"/>
                                        </p:tgtEl>
                                        <p:attrNameLst>
                                          <p:attrName>style.visibility</p:attrName>
                                        </p:attrNameLst>
                                      </p:cBhvr>
                                      <p:to>
                                        <p:strVal val="visible"/>
                                      </p:to>
                                    </p:set>
                                    <p:animEffect transition="in" filter="fade">
                                      <p:cBhvr>
                                        <p:cTn id="7" dur="500"/>
                                        <p:tgtEl>
                                          <p:spTgt spid="104889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897"/>
                                        </p:tgtEl>
                                        <p:attrNameLst>
                                          <p:attrName>style.visibility</p:attrName>
                                        </p:attrNameLst>
                                      </p:cBhvr>
                                      <p:to>
                                        <p:strVal val="visible"/>
                                      </p:to>
                                    </p:set>
                                    <p:animEffect transition="in" filter="fade">
                                      <p:cBhvr>
                                        <p:cTn id="11" dur="500"/>
                                        <p:tgtEl>
                                          <p:spTgt spid="104889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048900"/>
                                        </p:tgtEl>
                                        <p:attrNameLst>
                                          <p:attrName>style.visibility</p:attrName>
                                        </p:attrNameLst>
                                      </p:cBhvr>
                                      <p:to>
                                        <p:strVal val="visible"/>
                                      </p:to>
                                    </p:set>
                                    <p:anim calcmode="lin" valueType="num">
                                      <p:cBhvr>
                                        <p:cTn id="15" dur="500" fill="hold"/>
                                        <p:tgtEl>
                                          <p:spTgt spid="1048900"/>
                                        </p:tgtEl>
                                        <p:attrNameLst>
                                          <p:attrName>ppt_w</p:attrName>
                                        </p:attrNameLst>
                                      </p:cBhvr>
                                      <p:tavLst>
                                        <p:tav tm="0">
                                          <p:val>
                                            <p:fltVal val="0"/>
                                          </p:val>
                                        </p:tav>
                                        <p:tav tm="100000">
                                          <p:val>
                                            <p:strVal val="#ppt_w"/>
                                          </p:val>
                                        </p:tav>
                                      </p:tavLst>
                                    </p:anim>
                                    <p:anim calcmode="lin" valueType="num">
                                      <p:cBhvr>
                                        <p:cTn id="16" dur="500" fill="hold"/>
                                        <p:tgtEl>
                                          <p:spTgt spid="1048900"/>
                                        </p:tgtEl>
                                        <p:attrNameLst>
                                          <p:attrName>ppt_h</p:attrName>
                                        </p:attrNameLst>
                                      </p:cBhvr>
                                      <p:tavLst>
                                        <p:tav tm="0">
                                          <p:val>
                                            <p:fltVal val="0"/>
                                          </p:val>
                                        </p:tav>
                                        <p:tav tm="100000">
                                          <p:val>
                                            <p:strVal val="#ppt_h"/>
                                          </p:val>
                                        </p:tav>
                                      </p:tavLst>
                                    </p:anim>
                                    <p:anim calcmode="lin" valueType="num">
                                      <p:cBhvr>
                                        <p:cTn id="17" dur="500" fill="hold"/>
                                        <p:tgtEl>
                                          <p:spTgt spid="1048900"/>
                                        </p:tgtEl>
                                        <p:attrNameLst>
                                          <p:attrName>style.rotation</p:attrName>
                                        </p:attrNameLst>
                                      </p:cBhvr>
                                      <p:tavLst>
                                        <p:tav tm="0">
                                          <p:val>
                                            <p:fltVal val="360"/>
                                          </p:val>
                                        </p:tav>
                                        <p:tav tm="100000">
                                          <p:val>
                                            <p:fltVal val="0"/>
                                          </p:val>
                                        </p:tav>
                                      </p:tavLst>
                                    </p:anim>
                                    <p:animEffect transition="in" filter="fade">
                                      <p:cBhvr>
                                        <p:cTn id="18" dur="500"/>
                                        <p:tgtEl>
                                          <p:spTgt spid="1048900"/>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048902"/>
                                        </p:tgtEl>
                                        <p:attrNameLst>
                                          <p:attrName>style.visibility</p:attrName>
                                        </p:attrNameLst>
                                      </p:cBhvr>
                                      <p:to>
                                        <p:strVal val="visible"/>
                                      </p:to>
                                    </p:set>
                                    <p:anim calcmode="lin" valueType="num">
                                      <p:cBhvr>
                                        <p:cTn id="22" dur="500" fill="hold"/>
                                        <p:tgtEl>
                                          <p:spTgt spid="1048902"/>
                                        </p:tgtEl>
                                        <p:attrNameLst>
                                          <p:attrName>ppt_w</p:attrName>
                                        </p:attrNameLst>
                                      </p:cBhvr>
                                      <p:tavLst>
                                        <p:tav tm="0">
                                          <p:val>
                                            <p:fltVal val="0"/>
                                          </p:val>
                                        </p:tav>
                                        <p:tav tm="100000">
                                          <p:val>
                                            <p:strVal val="#ppt_w"/>
                                          </p:val>
                                        </p:tav>
                                      </p:tavLst>
                                    </p:anim>
                                    <p:anim calcmode="lin" valueType="num">
                                      <p:cBhvr>
                                        <p:cTn id="23" dur="500" fill="hold"/>
                                        <p:tgtEl>
                                          <p:spTgt spid="1048902"/>
                                        </p:tgtEl>
                                        <p:attrNameLst>
                                          <p:attrName>ppt_h</p:attrName>
                                        </p:attrNameLst>
                                      </p:cBhvr>
                                      <p:tavLst>
                                        <p:tav tm="0">
                                          <p:val>
                                            <p:fltVal val="0"/>
                                          </p:val>
                                        </p:tav>
                                        <p:tav tm="100000">
                                          <p:val>
                                            <p:strVal val="#ppt_h"/>
                                          </p:val>
                                        </p:tav>
                                      </p:tavLst>
                                    </p:anim>
                                    <p:anim calcmode="lin" valueType="num">
                                      <p:cBhvr>
                                        <p:cTn id="24" dur="500" fill="hold"/>
                                        <p:tgtEl>
                                          <p:spTgt spid="1048902"/>
                                        </p:tgtEl>
                                        <p:attrNameLst>
                                          <p:attrName>style.rotation</p:attrName>
                                        </p:attrNameLst>
                                      </p:cBhvr>
                                      <p:tavLst>
                                        <p:tav tm="0">
                                          <p:val>
                                            <p:fltVal val="360"/>
                                          </p:val>
                                        </p:tav>
                                        <p:tav tm="100000">
                                          <p:val>
                                            <p:fltVal val="0"/>
                                          </p:val>
                                        </p:tav>
                                      </p:tavLst>
                                    </p:anim>
                                    <p:animEffect transition="in" filter="fade">
                                      <p:cBhvr>
                                        <p:cTn id="25" dur="500"/>
                                        <p:tgtEl>
                                          <p:spTgt spid="1048902"/>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1048901"/>
                                        </p:tgtEl>
                                        <p:attrNameLst>
                                          <p:attrName>style.visibility</p:attrName>
                                        </p:attrNameLst>
                                      </p:cBhvr>
                                      <p:to>
                                        <p:strVal val="visible"/>
                                      </p:to>
                                    </p:set>
                                    <p:anim calcmode="lin" valueType="num">
                                      <p:cBhvr>
                                        <p:cTn id="29" dur="500" fill="hold"/>
                                        <p:tgtEl>
                                          <p:spTgt spid="1048901"/>
                                        </p:tgtEl>
                                        <p:attrNameLst>
                                          <p:attrName>ppt_w</p:attrName>
                                        </p:attrNameLst>
                                      </p:cBhvr>
                                      <p:tavLst>
                                        <p:tav tm="0">
                                          <p:val>
                                            <p:fltVal val="0"/>
                                          </p:val>
                                        </p:tav>
                                        <p:tav tm="100000">
                                          <p:val>
                                            <p:strVal val="#ppt_w"/>
                                          </p:val>
                                        </p:tav>
                                      </p:tavLst>
                                    </p:anim>
                                    <p:anim calcmode="lin" valueType="num">
                                      <p:cBhvr>
                                        <p:cTn id="30" dur="500" fill="hold"/>
                                        <p:tgtEl>
                                          <p:spTgt spid="1048901"/>
                                        </p:tgtEl>
                                        <p:attrNameLst>
                                          <p:attrName>ppt_h</p:attrName>
                                        </p:attrNameLst>
                                      </p:cBhvr>
                                      <p:tavLst>
                                        <p:tav tm="0">
                                          <p:val>
                                            <p:fltVal val="0"/>
                                          </p:val>
                                        </p:tav>
                                        <p:tav tm="100000">
                                          <p:val>
                                            <p:strVal val="#ppt_h"/>
                                          </p:val>
                                        </p:tav>
                                      </p:tavLst>
                                    </p:anim>
                                    <p:anim calcmode="lin" valueType="num">
                                      <p:cBhvr>
                                        <p:cTn id="31" dur="500" fill="hold"/>
                                        <p:tgtEl>
                                          <p:spTgt spid="1048901"/>
                                        </p:tgtEl>
                                        <p:attrNameLst>
                                          <p:attrName>style.rotation</p:attrName>
                                        </p:attrNameLst>
                                      </p:cBhvr>
                                      <p:tavLst>
                                        <p:tav tm="0">
                                          <p:val>
                                            <p:fltVal val="360"/>
                                          </p:val>
                                        </p:tav>
                                        <p:tav tm="100000">
                                          <p:val>
                                            <p:fltVal val="0"/>
                                          </p:val>
                                        </p:tav>
                                      </p:tavLst>
                                    </p:anim>
                                    <p:animEffect transition="in" filter="fade">
                                      <p:cBhvr>
                                        <p:cTn id="32" dur="500"/>
                                        <p:tgtEl>
                                          <p:spTgt spid="1048901"/>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1048903"/>
                                        </p:tgtEl>
                                        <p:attrNameLst>
                                          <p:attrName>style.visibility</p:attrName>
                                        </p:attrNameLst>
                                      </p:cBhvr>
                                      <p:to>
                                        <p:strVal val="visible"/>
                                      </p:to>
                                    </p:set>
                                    <p:anim calcmode="lin" valueType="num">
                                      <p:cBhvr>
                                        <p:cTn id="36" dur="500" fill="hold"/>
                                        <p:tgtEl>
                                          <p:spTgt spid="1048903"/>
                                        </p:tgtEl>
                                        <p:attrNameLst>
                                          <p:attrName>ppt_w</p:attrName>
                                        </p:attrNameLst>
                                      </p:cBhvr>
                                      <p:tavLst>
                                        <p:tav tm="0">
                                          <p:val>
                                            <p:fltVal val="0"/>
                                          </p:val>
                                        </p:tav>
                                        <p:tav tm="100000">
                                          <p:val>
                                            <p:strVal val="#ppt_w"/>
                                          </p:val>
                                        </p:tav>
                                      </p:tavLst>
                                    </p:anim>
                                    <p:anim calcmode="lin" valueType="num">
                                      <p:cBhvr>
                                        <p:cTn id="37" dur="500" fill="hold"/>
                                        <p:tgtEl>
                                          <p:spTgt spid="1048903"/>
                                        </p:tgtEl>
                                        <p:attrNameLst>
                                          <p:attrName>ppt_h</p:attrName>
                                        </p:attrNameLst>
                                      </p:cBhvr>
                                      <p:tavLst>
                                        <p:tav tm="0">
                                          <p:val>
                                            <p:fltVal val="0"/>
                                          </p:val>
                                        </p:tav>
                                        <p:tav tm="100000">
                                          <p:val>
                                            <p:strVal val="#ppt_h"/>
                                          </p:val>
                                        </p:tav>
                                      </p:tavLst>
                                    </p:anim>
                                    <p:anim calcmode="lin" valueType="num">
                                      <p:cBhvr>
                                        <p:cTn id="38" dur="500" fill="hold"/>
                                        <p:tgtEl>
                                          <p:spTgt spid="1048903"/>
                                        </p:tgtEl>
                                        <p:attrNameLst>
                                          <p:attrName>style.rotation</p:attrName>
                                        </p:attrNameLst>
                                      </p:cBhvr>
                                      <p:tavLst>
                                        <p:tav tm="0">
                                          <p:val>
                                            <p:fltVal val="360"/>
                                          </p:val>
                                        </p:tav>
                                        <p:tav tm="100000">
                                          <p:val>
                                            <p:fltVal val="0"/>
                                          </p:val>
                                        </p:tav>
                                      </p:tavLst>
                                    </p:anim>
                                    <p:animEffect transition="in" filter="fade">
                                      <p:cBhvr>
                                        <p:cTn id="39" dur="500"/>
                                        <p:tgtEl>
                                          <p:spTgt spid="1048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6" grpId="0"/>
      <p:bldP spid="1048897" grpId="0"/>
      <p:bldP spid="1048900" grpId="0" bldLvl="0" animBg="1"/>
      <p:bldP spid="1048901" grpId="0" bldLvl="0" animBg="1"/>
      <p:bldP spid="1048902" grpId="0" bldLvl="0" animBg="1"/>
      <p:bldP spid="104890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任意多边形 3"/>
          <p:cNvSpPr/>
          <p:nvPr/>
        </p:nvSpPr>
        <p:spPr>
          <a:xfrm>
            <a:off x="-32385" y="-603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608" name="文本框 2"/>
          <p:cNvSpPr txBox="1"/>
          <p:nvPr/>
        </p:nvSpPr>
        <p:spPr>
          <a:xfrm>
            <a:off x="801688" y="1370013"/>
            <a:ext cx="2022475" cy="2250441"/>
          </a:xfrm>
          <a:prstGeom prst="rect">
            <a:avLst/>
          </a:prstGeom>
          <a:noFill/>
          <a:ln w="9525">
            <a:noFill/>
          </a:ln>
        </p:spPr>
        <p:txBody>
          <a:bodyPr wrap="square" anchor="t">
            <a:spAutoFit/>
          </a:bodyPr>
          <a:lstStyle/>
          <a:p>
            <a:r>
              <a:rPr lang="zh-CN" altLang="en-US" sz="7200">
                <a:solidFill>
                  <a:srgbClr val="FF9900"/>
                </a:solidFill>
                <a:latin typeface="Arial Unicode MS" panose="020B0604020202020204" charset="-122"/>
                <a:ea typeface="Arial Unicode MS" panose="020B0604020202020204" charset="-122"/>
              </a:rPr>
              <a:t> </a:t>
            </a:r>
          </a:p>
          <a:p>
            <a:r>
              <a:rPr lang="zh-CN" altLang="en-US" sz="7200">
                <a:solidFill>
                  <a:srgbClr val="FF9900"/>
                </a:solidFill>
                <a:latin typeface="Arial Unicode MS" panose="020B0604020202020204" charset="-122"/>
                <a:ea typeface="Arial Unicode MS" panose="020B0604020202020204" charset="-122"/>
              </a:rPr>
              <a:t> </a:t>
            </a:r>
            <a:endParaRPr lang="zh-CN" altLang="en-US" sz="7200">
              <a:solidFill>
                <a:schemeClr val="bg1"/>
              </a:solidFill>
              <a:latin typeface="Arial Unicode MS" panose="020B0604020202020204" charset="-122"/>
              <a:ea typeface="Arial Unicode MS" panose="020B0604020202020204" charset="-122"/>
            </a:endParaRPr>
          </a:p>
        </p:txBody>
      </p:sp>
      <p:grpSp>
        <p:nvGrpSpPr>
          <p:cNvPr id="67" name="组合 296"/>
          <p:cNvGrpSpPr/>
          <p:nvPr/>
        </p:nvGrpSpPr>
        <p:grpSpPr>
          <a:xfrm>
            <a:off x="2725738" y="658813"/>
            <a:ext cx="331787" cy="339725"/>
            <a:chOff x="0" y="0"/>
            <a:chExt cx="1149350" cy="1149350"/>
          </a:xfrm>
        </p:grpSpPr>
        <p:sp>
          <p:nvSpPr>
            <p:cNvPr id="1048609" name="Oval 23"/>
            <p:cNvSpPr/>
            <p:nvPr/>
          </p:nvSpPr>
          <p:spPr>
            <a:xfrm>
              <a:off x="0" y="0"/>
              <a:ext cx="1149350" cy="1149350"/>
            </a:xfrm>
            <a:prstGeom prst="ellipse">
              <a:avLst/>
            </a:prstGeom>
            <a:solidFill>
              <a:srgbClr val="506B82"/>
            </a:solidFill>
            <a:ln w="9525">
              <a:noFill/>
            </a:ln>
          </p:spPr>
          <p:txBody>
            <a:bodyPr wrap="square" lIns="286545" tIns="143268" rIns="286545" bIns="143268" anchor="t"/>
            <a:lstStyle/>
            <a:p>
              <a:pPr lvl="0" fontAlgn="base"/>
              <a:endParaRPr sz="5310" strike="noStrike" noProof="1">
                <a:solidFill>
                  <a:srgbClr val="000000"/>
                </a:solidFill>
                <a:latin typeface="Calibri" panose="020F0502020204030204" charset="0"/>
                <a:ea typeface="Arial Unicode MS" panose="020B0604020202020204" charset="-122"/>
                <a:sym typeface="宋体" panose="02010600030101010101" pitchFamily="2" charset="-122"/>
              </a:endParaRPr>
            </a:p>
          </p:txBody>
        </p:sp>
        <p:sp>
          <p:nvSpPr>
            <p:cNvPr id="1048610" name="Freeform 88"/>
            <p:cNvSpPr/>
            <p:nvPr/>
          </p:nvSpPr>
          <p:spPr>
            <a:xfrm>
              <a:off x="161925" y="322263"/>
              <a:ext cx="987425" cy="823913"/>
            </a:xfrm>
            <a:custGeom>
              <a:avLst/>
              <a:gdLst/>
              <a:ahLst/>
              <a:cxnLst>
                <a:cxn ang="0">
                  <a:pos x="223" y="0"/>
                </a:cxn>
                <a:cxn ang="0">
                  <a:pos x="304" y="82"/>
                </a:cxn>
                <a:cxn ang="0">
                  <a:pos x="145" y="254"/>
                </a:cxn>
                <a:cxn ang="0">
                  <a:pos x="46" y="154"/>
                </a:cxn>
                <a:cxn ang="0">
                  <a:pos x="74" y="146"/>
                </a:cxn>
                <a:cxn ang="0">
                  <a:pos x="0" y="72"/>
                </a:cxn>
                <a:cxn ang="0">
                  <a:pos x="223" y="0"/>
                </a:cxn>
              </a:cxnLst>
              <a:rect l="0" t="0" r="r" b="b"/>
              <a:pathLst>
                <a:path w="304" h="254">
                  <a:moveTo>
                    <a:pt x="223" y="0"/>
                  </a:moveTo>
                  <a:cubicBezTo>
                    <a:pt x="304" y="82"/>
                    <a:pt x="304" y="82"/>
                    <a:pt x="304" y="82"/>
                  </a:cubicBezTo>
                  <a:cubicBezTo>
                    <a:pt x="303" y="172"/>
                    <a:pt x="233" y="246"/>
                    <a:pt x="145" y="254"/>
                  </a:cubicBezTo>
                  <a:cubicBezTo>
                    <a:pt x="46" y="154"/>
                    <a:pt x="46" y="154"/>
                    <a:pt x="46" y="154"/>
                  </a:cubicBezTo>
                  <a:cubicBezTo>
                    <a:pt x="74" y="146"/>
                    <a:pt x="74" y="146"/>
                    <a:pt x="74" y="146"/>
                  </a:cubicBezTo>
                  <a:cubicBezTo>
                    <a:pt x="0" y="72"/>
                    <a:pt x="0" y="72"/>
                    <a:pt x="0" y="72"/>
                  </a:cubicBezTo>
                  <a:cubicBezTo>
                    <a:pt x="223" y="0"/>
                    <a:pt x="223" y="0"/>
                    <a:pt x="223" y="0"/>
                  </a:cubicBezTo>
                  <a:close/>
                </a:path>
              </a:pathLst>
            </a:custGeom>
            <a:solidFill>
              <a:srgbClr val="182F40"/>
            </a:solidFill>
            <a:ln w="9525">
              <a:noFill/>
            </a:ln>
          </p:spPr>
          <p:txBody>
            <a:bodyPr/>
            <a:lstStyle/>
            <a:p>
              <a:pPr fontAlgn="base"/>
              <a:endParaRPr lang="zh-CN" altLang="en-US" sz="1405" strike="noStrike" noProof="1">
                <a:ea typeface="Arial Unicode MS" panose="020B0604020202020204" charset="-122"/>
              </a:endParaRPr>
            </a:p>
          </p:txBody>
        </p:sp>
        <p:sp>
          <p:nvSpPr>
            <p:cNvPr id="1048611" name="Freeform 89"/>
            <p:cNvSpPr/>
            <p:nvPr/>
          </p:nvSpPr>
          <p:spPr>
            <a:xfrm>
              <a:off x="161925" y="322263"/>
              <a:ext cx="828675" cy="233363"/>
            </a:xfrm>
            <a:custGeom>
              <a:avLst/>
              <a:gdLst/>
              <a:ahLst/>
              <a:cxnLst>
                <a:cxn ang="0">
                  <a:pos x="223" y="0"/>
                </a:cxn>
                <a:cxn ang="0">
                  <a:pos x="31" y="0"/>
                </a:cxn>
                <a:cxn ang="0">
                  <a:pos x="0" y="72"/>
                </a:cxn>
                <a:cxn ang="0">
                  <a:pos x="255" y="72"/>
                </a:cxn>
                <a:cxn ang="0">
                  <a:pos x="223" y="0"/>
                </a:cxn>
              </a:cxnLst>
              <a:rect l="0" t="0" r="r" b="b"/>
              <a:pathLst>
                <a:path w="255" h="72">
                  <a:moveTo>
                    <a:pt x="223" y="0"/>
                  </a:moveTo>
                  <a:cubicBezTo>
                    <a:pt x="159" y="0"/>
                    <a:pt x="95" y="0"/>
                    <a:pt x="31" y="0"/>
                  </a:cubicBezTo>
                  <a:cubicBezTo>
                    <a:pt x="0" y="72"/>
                    <a:pt x="0" y="72"/>
                    <a:pt x="0" y="72"/>
                  </a:cubicBezTo>
                  <a:cubicBezTo>
                    <a:pt x="85" y="72"/>
                    <a:pt x="170" y="72"/>
                    <a:pt x="255" y="72"/>
                  </a:cubicBezTo>
                  <a:cubicBezTo>
                    <a:pt x="223" y="0"/>
                    <a:pt x="223" y="0"/>
                    <a:pt x="223" y="0"/>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12" name="Freeform 90"/>
            <p:cNvSpPr/>
            <p:nvPr/>
          </p:nvSpPr>
          <p:spPr>
            <a:xfrm>
              <a:off x="188912" y="338138"/>
              <a:ext cx="774700" cy="201613"/>
            </a:xfrm>
            <a:custGeom>
              <a:avLst/>
              <a:gdLst/>
              <a:ahLst/>
              <a:cxnLst>
                <a:cxn ang="0">
                  <a:pos x="433" y="0"/>
                </a:cxn>
                <a:cxn ang="0">
                  <a:pos x="488" y="127"/>
                </a:cxn>
                <a:cxn ang="0">
                  <a:pos x="268" y="127"/>
                </a:cxn>
                <a:cxn ang="0">
                  <a:pos x="247" y="127"/>
                </a:cxn>
                <a:cxn ang="0">
                  <a:pos x="0" y="127"/>
                </a:cxn>
                <a:cxn ang="0">
                  <a:pos x="55" y="0"/>
                </a:cxn>
                <a:cxn ang="0">
                  <a:pos x="247" y="0"/>
                </a:cxn>
                <a:cxn ang="0">
                  <a:pos x="268" y="0"/>
                </a:cxn>
                <a:cxn ang="0">
                  <a:pos x="433" y="0"/>
                </a:cxn>
                <a:cxn ang="0">
                  <a:pos x="433" y="0"/>
                </a:cxn>
              </a:cxnLst>
              <a:rect l="0" t="0" r="r" b="b"/>
              <a:pathLst>
                <a:path w="488" h="127">
                  <a:moveTo>
                    <a:pt x="433" y="0"/>
                  </a:moveTo>
                  <a:lnTo>
                    <a:pt x="488" y="127"/>
                  </a:lnTo>
                  <a:lnTo>
                    <a:pt x="268" y="127"/>
                  </a:lnTo>
                  <a:lnTo>
                    <a:pt x="247" y="127"/>
                  </a:lnTo>
                  <a:lnTo>
                    <a:pt x="0" y="127"/>
                  </a:lnTo>
                  <a:lnTo>
                    <a:pt x="55" y="0"/>
                  </a:lnTo>
                  <a:lnTo>
                    <a:pt x="247" y="0"/>
                  </a:lnTo>
                  <a:lnTo>
                    <a:pt x="268" y="0"/>
                  </a:lnTo>
                  <a:lnTo>
                    <a:pt x="433" y="0"/>
                  </a:lnTo>
                  <a:lnTo>
                    <a:pt x="433" y="0"/>
                  </a:lnTo>
                  <a:close/>
                </a:path>
              </a:pathLst>
            </a:custGeom>
            <a:solidFill>
              <a:srgbClr val="16C5CA"/>
            </a:solidFill>
            <a:ln w="9525">
              <a:noFill/>
            </a:ln>
          </p:spPr>
          <p:txBody>
            <a:bodyPr/>
            <a:lstStyle/>
            <a:p>
              <a:pPr fontAlgn="base"/>
              <a:endParaRPr lang="zh-CN" altLang="en-US" sz="1405" strike="noStrike" noProof="1">
                <a:ea typeface="Arial Unicode MS" panose="020B0604020202020204" charset="-122"/>
              </a:endParaRPr>
            </a:p>
          </p:txBody>
        </p:sp>
        <p:sp>
          <p:nvSpPr>
            <p:cNvPr id="1048613" name="Freeform 91"/>
            <p:cNvSpPr/>
            <p:nvPr/>
          </p:nvSpPr>
          <p:spPr>
            <a:xfrm>
              <a:off x="331787" y="379413"/>
              <a:ext cx="485775" cy="123825"/>
            </a:xfrm>
            <a:custGeom>
              <a:avLst/>
              <a:gdLst/>
              <a:ahLst/>
              <a:cxnLst>
                <a:cxn ang="0">
                  <a:pos x="292" y="17"/>
                </a:cxn>
                <a:cxn ang="0">
                  <a:pos x="257" y="17"/>
                </a:cxn>
                <a:cxn ang="0">
                  <a:pos x="251" y="0"/>
                </a:cxn>
                <a:cxn ang="0">
                  <a:pos x="55" y="0"/>
                </a:cxn>
                <a:cxn ang="0">
                  <a:pos x="51" y="17"/>
                </a:cxn>
                <a:cxn ang="0">
                  <a:pos x="14" y="17"/>
                </a:cxn>
                <a:cxn ang="0">
                  <a:pos x="0" y="54"/>
                </a:cxn>
                <a:cxn ang="0">
                  <a:pos x="40" y="54"/>
                </a:cxn>
                <a:cxn ang="0">
                  <a:pos x="30" y="78"/>
                </a:cxn>
                <a:cxn ang="0">
                  <a:pos x="276" y="78"/>
                </a:cxn>
                <a:cxn ang="0">
                  <a:pos x="268" y="54"/>
                </a:cxn>
                <a:cxn ang="0">
                  <a:pos x="306" y="54"/>
                </a:cxn>
                <a:cxn ang="0">
                  <a:pos x="292" y="17"/>
                </a:cxn>
                <a:cxn ang="0">
                  <a:pos x="292" y="17"/>
                </a:cxn>
              </a:cxnLst>
              <a:rect l="0" t="0" r="r" b="b"/>
              <a:pathLst>
                <a:path w="306" h="78">
                  <a:moveTo>
                    <a:pt x="292" y="17"/>
                  </a:moveTo>
                  <a:lnTo>
                    <a:pt x="257" y="17"/>
                  </a:lnTo>
                  <a:lnTo>
                    <a:pt x="251" y="0"/>
                  </a:lnTo>
                  <a:lnTo>
                    <a:pt x="55" y="0"/>
                  </a:lnTo>
                  <a:lnTo>
                    <a:pt x="51" y="17"/>
                  </a:lnTo>
                  <a:lnTo>
                    <a:pt x="14" y="17"/>
                  </a:lnTo>
                  <a:lnTo>
                    <a:pt x="0" y="54"/>
                  </a:lnTo>
                  <a:lnTo>
                    <a:pt x="40" y="54"/>
                  </a:lnTo>
                  <a:lnTo>
                    <a:pt x="30" y="78"/>
                  </a:lnTo>
                  <a:lnTo>
                    <a:pt x="276" y="78"/>
                  </a:lnTo>
                  <a:lnTo>
                    <a:pt x="268" y="54"/>
                  </a:lnTo>
                  <a:lnTo>
                    <a:pt x="306" y="54"/>
                  </a:lnTo>
                  <a:lnTo>
                    <a:pt x="292" y="17"/>
                  </a:lnTo>
                  <a:lnTo>
                    <a:pt x="292" y="17"/>
                  </a:lnTo>
                  <a:close/>
                </a:path>
              </a:pathLst>
            </a:custGeom>
            <a:solidFill>
              <a:srgbClr val="3A5A71"/>
            </a:solidFill>
            <a:ln w="9525">
              <a:noFill/>
            </a:ln>
          </p:spPr>
          <p:txBody>
            <a:bodyPr/>
            <a:lstStyle/>
            <a:p>
              <a:pPr fontAlgn="base"/>
              <a:endParaRPr lang="zh-CN" altLang="en-US" sz="1405" strike="noStrike" noProof="1">
                <a:ea typeface="Arial Unicode MS" panose="020B0604020202020204" charset="-122"/>
              </a:endParaRPr>
            </a:p>
          </p:txBody>
        </p:sp>
        <p:sp>
          <p:nvSpPr>
            <p:cNvPr id="1048614" name="Freeform 92"/>
            <p:cNvSpPr/>
            <p:nvPr/>
          </p:nvSpPr>
          <p:spPr>
            <a:xfrm>
              <a:off x="304800" y="428625"/>
              <a:ext cx="595313" cy="400050"/>
            </a:xfrm>
            <a:custGeom>
              <a:avLst/>
              <a:gdLst/>
              <a:ahLst/>
              <a:cxnLst>
                <a:cxn ang="0">
                  <a:pos x="142" y="2"/>
                </a:cxn>
                <a:cxn ang="0">
                  <a:pos x="138" y="0"/>
                </a:cxn>
                <a:cxn ang="0">
                  <a:pos x="30" y="0"/>
                </a:cxn>
                <a:cxn ang="0">
                  <a:pos x="25" y="2"/>
                </a:cxn>
                <a:cxn ang="0">
                  <a:pos x="1" y="119"/>
                </a:cxn>
                <a:cxn ang="0">
                  <a:pos x="6" y="123"/>
                </a:cxn>
                <a:cxn ang="0">
                  <a:pos x="177" y="123"/>
                </a:cxn>
                <a:cxn ang="0">
                  <a:pos x="182" y="119"/>
                </a:cxn>
                <a:cxn ang="0">
                  <a:pos x="142" y="2"/>
                </a:cxn>
              </a:cxnLst>
              <a:rect l="0" t="0" r="r" b="b"/>
              <a:pathLst>
                <a:path w="183" h="123">
                  <a:moveTo>
                    <a:pt x="142" y="2"/>
                  </a:moveTo>
                  <a:cubicBezTo>
                    <a:pt x="142" y="0"/>
                    <a:pt x="140" y="0"/>
                    <a:pt x="138" y="0"/>
                  </a:cubicBezTo>
                  <a:cubicBezTo>
                    <a:pt x="30" y="0"/>
                    <a:pt x="30" y="0"/>
                    <a:pt x="30" y="0"/>
                  </a:cubicBezTo>
                  <a:cubicBezTo>
                    <a:pt x="28" y="0"/>
                    <a:pt x="26" y="0"/>
                    <a:pt x="25" y="2"/>
                  </a:cubicBezTo>
                  <a:cubicBezTo>
                    <a:pt x="1" y="119"/>
                    <a:pt x="1" y="119"/>
                    <a:pt x="1" y="119"/>
                  </a:cubicBezTo>
                  <a:cubicBezTo>
                    <a:pt x="0" y="121"/>
                    <a:pt x="2" y="123"/>
                    <a:pt x="6" y="123"/>
                  </a:cubicBezTo>
                  <a:cubicBezTo>
                    <a:pt x="177" y="123"/>
                    <a:pt x="177" y="123"/>
                    <a:pt x="177" y="123"/>
                  </a:cubicBezTo>
                  <a:cubicBezTo>
                    <a:pt x="182" y="123"/>
                    <a:pt x="183" y="121"/>
                    <a:pt x="182" y="119"/>
                  </a:cubicBezTo>
                  <a:cubicBezTo>
                    <a:pt x="142" y="2"/>
                    <a:pt x="142" y="2"/>
                    <a:pt x="142" y="2"/>
                  </a:cubicBezTo>
                  <a:close/>
                </a:path>
              </a:pathLst>
            </a:custGeom>
            <a:solidFill>
              <a:srgbClr val="F26B41"/>
            </a:solidFill>
            <a:ln w="9525">
              <a:noFill/>
            </a:ln>
          </p:spPr>
          <p:txBody>
            <a:bodyPr/>
            <a:lstStyle/>
            <a:p>
              <a:pPr fontAlgn="base"/>
              <a:endParaRPr lang="zh-CN" altLang="en-US" sz="1405" strike="noStrike" noProof="1">
                <a:ea typeface="Arial Unicode MS" panose="020B0604020202020204" charset="-122"/>
              </a:endParaRPr>
            </a:p>
          </p:txBody>
        </p:sp>
        <p:sp>
          <p:nvSpPr>
            <p:cNvPr id="1048615" name="Freeform 93"/>
            <p:cNvSpPr>
              <a:spLocks noEditPoints="1"/>
            </p:cNvSpPr>
            <p:nvPr/>
          </p:nvSpPr>
          <p:spPr>
            <a:xfrm>
              <a:off x="587375" y="450850"/>
              <a:ext cx="87313" cy="46038"/>
            </a:xfrm>
            <a:custGeom>
              <a:avLst/>
              <a:gdLst/>
              <a:ahLst/>
              <a:cxnLst>
                <a:cxn ang="0">
                  <a:pos x="26" y="7"/>
                </a:cxn>
                <a:cxn ang="0">
                  <a:pos x="24" y="6"/>
                </a:cxn>
                <a:cxn ang="0">
                  <a:pos x="24" y="5"/>
                </a:cxn>
                <a:cxn ang="0">
                  <a:pos x="23" y="4"/>
                </a:cxn>
                <a:cxn ang="0">
                  <a:pos x="25" y="2"/>
                </a:cxn>
                <a:cxn ang="0">
                  <a:pos x="27" y="12"/>
                </a:cxn>
                <a:cxn ang="0">
                  <a:pos x="24" y="12"/>
                </a:cxn>
                <a:cxn ang="0">
                  <a:pos x="25" y="11"/>
                </a:cxn>
                <a:cxn ang="0">
                  <a:pos x="25" y="9"/>
                </a:cxn>
                <a:cxn ang="0">
                  <a:pos x="26" y="7"/>
                </a:cxn>
                <a:cxn ang="0">
                  <a:pos x="23" y="14"/>
                </a:cxn>
                <a:cxn ang="0">
                  <a:pos x="17" y="10"/>
                </a:cxn>
                <a:cxn ang="0">
                  <a:pos x="22" y="9"/>
                </a:cxn>
                <a:cxn ang="0">
                  <a:pos x="24" y="7"/>
                </a:cxn>
                <a:cxn ang="0">
                  <a:pos x="25" y="10"/>
                </a:cxn>
                <a:cxn ang="0">
                  <a:pos x="23" y="12"/>
                </a:cxn>
                <a:cxn ang="0">
                  <a:pos x="17" y="14"/>
                </a:cxn>
                <a:cxn ang="0">
                  <a:pos x="10" y="10"/>
                </a:cxn>
                <a:cxn ang="0">
                  <a:pos x="13" y="9"/>
                </a:cxn>
                <a:cxn ang="0">
                  <a:pos x="14" y="9"/>
                </a:cxn>
                <a:cxn ang="0">
                  <a:pos x="17" y="10"/>
                </a:cxn>
                <a:cxn ang="0">
                  <a:pos x="11" y="14"/>
                </a:cxn>
                <a:cxn ang="0">
                  <a:pos x="4" y="14"/>
                </a:cxn>
                <a:cxn ang="0">
                  <a:pos x="4" y="12"/>
                </a:cxn>
                <a:cxn ang="0">
                  <a:pos x="3" y="9"/>
                </a:cxn>
                <a:cxn ang="0">
                  <a:pos x="3" y="7"/>
                </a:cxn>
                <a:cxn ang="0">
                  <a:pos x="9" y="10"/>
                </a:cxn>
                <a:cxn ang="0">
                  <a:pos x="11" y="14"/>
                </a:cxn>
                <a:cxn ang="0">
                  <a:pos x="1" y="12"/>
                </a:cxn>
                <a:cxn ang="0">
                  <a:pos x="2" y="7"/>
                </a:cxn>
                <a:cxn ang="0">
                  <a:pos x="2" y="11"/>
                </a:cxn>
                <a:cxn ang="0">
                  <a:pos x="2" y="11"/>
                </a:cxn>
                <a:cxn ang="0">
                  <a:pos x="4" y="14"/>
                </a:cxn>
                <a:cxn ang="0">
                  <a:pos x="0" y="2"/>
                </a:cxn>
                <a:cxn ang="0">
                  <a:pos x="3" y="4"/>
                </a:cxn>
                <a:cxn ang="0">
                  <a:pos x="2" y="5"/>
                </a:cxn>
                <a:cxn ang="0">
                  <a:pos x="2" y="6"/>
                </a:cxn>
                <a:cxn ang="0">
                  <a:pos x="0" y="7"/>
                </a:cxn>
                <a:cxn ang="0">
                  <a:pos x="4" y="0"/>
                </a:cxn>
                <a:cxn ang="0">
                  <a:pos x="9" y="5"/>
                </a:cxn>
                <a:cxn ang="0">
                  <a:pos x="5" y="5"/>
                </a:cxn>
                <a:cxn ang="0">
                  <a:pos x="2" y="7"/>
                </a:cxn>
                <a:cxn ang="0">
                  <a:pos x="2" y="5"/>
                </a:cxn>
                <a:cxn ang="0">
                  <a:pos x="3" y="4"/>
                </a:cxn>
                <a:cxn ang="0">
                  <a:pos x="9" y="0"/>
                </a:cxn>
                <a:cxn ang="0">
                  <a:pos x="16" y="5"/>
                </a:cxn>
                <a:cxn ang="0">
                  <a:pos x="13" y="5"/>
                </a:cxn>
                <a:cxn ang="0">
                  <a:pos x="13" y="5"/>
                </a:cxn>
                <a:cxn ang="0">
                  <a:pos x="10" y="5"/>
                </a:cxn>
                <a:cxn ang="0">
                  <a:pos x="16" y="0"/>
                </a:cxn>
                <a:cxn ang="0">
                  <a:pos x="21" y="0"/>
                </a:cxn>
                <a:cxn ang="0">
                  <a:pos x="22" y="4"/>
                </a:cxn>
                <a:cxn ang="0">
                  <a:pos x="24" y="5"/>
                </a:cxn>
                <a:cxn ang="0">
                  <a:pos x="24" y="7"/>
                </a:cxn>
                <a:cxn ang="0">
                  <a:pos x="21" y="5"/>
                </a:cxn>
                <a:cxn ang="0">
                  <a:pos x="16" y="5"/>
                </a:cxn>
                <a:cxn ang="0">
                  <a:pos x="23" y="7"/>
                </a:cxn>
                <a:cxn ang="0">
                  <a:pos x="13" y="9"/>
                </a:cxn>
                <a:cxn ang="0">
                  <a:pos x="4" y="7"/>
                </a:cxn>
                <a:cxn ang="0">
                  <a:pos x="13" y="5"/>
                </a:cxn>
                <a:cxn ang="0">
                  <a:pos x="23" y="7"/>
                </a:cxn>
              </a:cxnLst>
              <a:rect l="0" t="0" r="r" b="b"/>
              <a:pathLst>
                <a:path w="27" h="14">
                  <a:moveTo>
                    <a:pt x="25" y="2"/>
                  </a:moveTo>
                  <a:cubicBezTo>
                    <a:pt x="26" y="4"/>
                    <a:pt x="26" y="5"/>
                    <a:pt x="26" y="7"/>
                  </a:cubicBezTo>
                  <a:cubicBezTo>
                    <a:pt x="26" y="7"/>
                    <a:pt x="25" y="7"/>
                    <a:pt x="25" y="7"/>
                  </a:cubicBezTo>
                  <a:cubicBezTo>
                    <a:pt x="24" y="7"/>
                    <a:pt x="24" y="6"/>
                    <a:pt x="24" y="6"/>
                  </a:cubicBezTo>
                  <a:cubicBezTo>
                    <a:pt x="24" y="5"/>
                    <a:pt x="24" y="5"/>
                    <a:pt x="24" y="5"/>
                  </a:cubicBezTo>
                  <a:cubicBezTo>
                    <a:pt x="24" y="5"/>
                    <a:pt x="24" y="5"/>
                    <a:pt x="24" y="5"/>
                  </a:cubicBezTo>
                  <a:cubicBezTo>
                    <a:pt x="24" y="5"/>
                    <a:pt x="24" y="5"/>
                    <a:pt x="24" y="5"/>
                  </a:cubicBezTo>
                  <a:cubicBezTo>
                    <a:pt x="24" y="4"/>
                    <a:pt x="23" y="4"/>
                    <a:pt x="23" y="4"/>
                  </a:cubicBezTo>
                  <a:cubicBezTo>
                    <a:pt x="22" y="3"/>
                    <a:pt x="22" y="2"/>
                    <a:pt x="22" y="0"/>
                  </a:cubicBezTo>
                  <a:cubicBezTo>
                    <a:pt x="24" y="1"/>
                    <a:pt x="25" y="1"/>
                    <a:pt x="25" y="2"/>
                  </a:cubicBezTo>
                  <a:close/>
                  <a:moveTo>
                    <a:pt x="26" y="7"/>
                  </a:moveTo>
                  <a:cubicBezTo>
                    <a:pt x="27" y="9"/>
                    <a:pt x="27" y="11"/>
                    <a:pt x="27" y="12"/>
                  </a:cubicBezTo>
                  <a:cubicBezTo>
                    <a:pt x="27" y="13"/>
                    <a:pt x="26" y="14"/>
                    <a:pt x="24" y="14"/>
                  </a:cubicBezTo>
                  <a:cubicBezTo>
                    <a:pt x="24" y="13"/>
                    <a:pt x="24" y="12"/>
                    <a:pt x="24" y="12"/>
                  </a:cubicBezTo>
                  <a:cubicBezTo>
                    <a:pt x="24" y="11"/>
                    <a:pt x="25" y="11"/>
                    <a:pt x="25" y="11"/>
                  </a:cubicBezTo>
                  <a:cubicBezTo>
                    <a:pt x="25" y="11"/>
                    <a:pt x="25" y="11"/>
                    <a:pt x="25" y="11"/>
                  </a:cubicBezTo>
                  <a:cubicBezTo>
                    <a:pt x="25" y="11"/>
                    <a:pt x="25" y="11"/>
                    <a:pt x="25" y="11"/>
                  </a:cubicBezTo>
                  <a:cubicBezTo>
                    <a:pt x="25" y="10"/>
                    <a:pt x="25" y="10"/>
                    <a:pt x="25" y="9"/>
                  </a:cubicBezTo>
                  <a:cubicBezTo>
                    <a:pt x="25" y="9"/>
                    <a:pt x="25" y="8"/>
                    <a:pt x="25" y="7"/>
                  </a:cubicBezTo>
                  <a:cubicBezTo>
                    <a:pt x="25" y="7"/>
                    <a:pt x="26" y="7"/>
                    <a:pt x="26" y="7"/>
                  </a:cubicBezTo>
                  <a:close/>
                  <a:moveTo>
                    <a:pt x="24" y="14"/>
                  </a:moveTo>
                  <a:cubicBezTo>
                    <a:pt x="24" y="14"/>
                    <a:pt x="23" y="14"/>
                    <a:pt x="23" y="14"/>
                  </a:cubicBezTo>
                  <a:cubicBezTo>
                    <a:pt x="21" y="14"/>
                    <a:pt x="20" y="14"/>
                    <a:pt x="18" y="14"/>
                  </a:cubicBezTo>
                  <a:cubicBezTo>
                    <a:pt x="18" y="13"/>
                    <a:pt x="17" y="11"/>
                    <a:pt x="17" y="10"/>
                  </a:cubicBezTo>
                  <a:cubicBezTo>
                    <a:pt x="17" y="10"/>
                    <a:pt x="18" y="10"/>
                    <a:pt x="18" y="10"/>
                  </a:cubicBezTo>
                  <a:cubicBezTo>
                    <a:pt x="20" y="10"/>
                    <a:pt x="21" y="9"/>
                    <a:pt x="22" y="9"/>
                  </a:cubicBezTo>
                  <a:cubicBezTo>
                    <a:pt x="23" y="8"/>
                    <a:pt x="23" y="8"/>
                    <a:pt x="23" y="7"/>
                  </a:cubicBezTo>
                  <a:cubicBezTo>
                    <a:pt x="23" y="7"/>
                    <a:pt x="24" y="7"/>
                    <a:pt x="24" y="7"/>
                  </a:cubicBezTo>
                  <a:cubicBezTo>
                    <a:pt x="24" y="8"/>
                    <a:pt x="24" y="9"/>
                    <a:pt x="24" y="9"/>
                  </a:cubicBezTo>
                  <a:cubicBezTo>
                    <a:pt x="25" y="10"/>
                    <a:pt x="25" y="10"/>
                    <a:pt x="25" y="10"/>
                  </a:cubicBezTo>
                  <a:cubicBezTo>
                    <a:pt x="24" y="11"/>
                    <a:pt x="24" y="11"/>
                    <a:pt x="23" y="12"/>
                  </a:cubicBezTo>
                  <a:cubicBezTo>
                    <a:pt x="23" y="12"/>
                    <a:pt x="23" y="12"/>
                    <a:pt x="23" y="12"/>
                  </a:cubicBezTo>
                  <a:cubicBezTo>
                    <a:pt x="24" y="12"/>
                    <a:pt x="24" y="13"/>
                    <a:pt x="24" y="14"/>
                  </a:cubicBezTo>
                  <a:close/>
                  <a:moveTo>
                    <a:pt x="17" y="14"/>
                  </a:moveTo>
                  <a:cubicBezTo>
                    <a:pt x="15" y="14"/>
                    <a:pt x="13" y="14"/>
                    <a:pt x="11" y="14"/>
                  </a:cubicBezTo>
                  <a:cubicBezTo>
                    <a:pt x="11" y="13"/>
                    <a:pt x="11" y="11"/>
                    <a:pt x="10" y="10"/>
                  </a:cubicBezTo>
                  <a:cubicBezTo>
                    <a:pt x="11" y="10"/>
                    <a:pt x="11" y="9"/>
                    <a:pt x="12" y="9"/>
                  </a:cubicBezTo>
                  <a:cubicBezTo>
                    <a:pt x="12" y="9"/>
                    <a:pt x="13" y="9"/>
                    <a:pt x="13" y="9"/>
                  </a:cubicBezTo>
                  <a:cubicBezTo>
                    <a:pt x="13" y="9"/>
                    <a:pt x="13" y="9"/>
                    <a:pt x="13" y="9"/>
                  </a:cubicBezTo>
                  <a:cubicBezTo>
                    <a:pt x="14" y="9"/>
                    <a:pt x="14" y="9"/>
                    <a:pt x="14" y="9"/>
                  </a:cubicBezTo>
                  <a:cubicBezTo>
                    <a:pt x="14" y="9"/>
                    <a:pt x="15" y="9"/>
                    <a:pt x="15" y="9"/>
                  </a:cubicBezTo>
                  <a:cubicBezTo>
                    <a:pt x="16" y="9"/>
                    <a:pt x="16" y="10"/>
                    <a:pt x="17" y="10"/>
                  </a:cubicBezTo>
                  <a:cubicBezTo>
                    <a:pt x="17" y="11"/>
                    <a:pt x="17" y="13"/>
                    <a:pt x="17" y="14"/>
                  </a:cubicBezTo>
                  <a:close/>
                  <a:moveTo>
                    <a:pt x="11" y="14"/>
                  </a:moveTo>
                  <a:cubicBezTo>
                    <a:pt x="9" y="14"/>
                    <a:pt x="7" y="14"/>
                    <a:pt x="5" y="14"/>
                  </a:cubicBezTo>
                  <a:cubicBezTo>
                    <a:pt x="5" y="14"/>
                    <a:pt x="5" y="14"/>
                    <a:pt x="4" y="14"/>
                  </a:cubicBezTo>
                  <a:cubicBezTo>
                    <a:pt x="4" y="13"/>
                    <a:pt x="4" y="12"/>
                    <a:pt x="4" y="12"/>
                  </a:cubicBezTo>
                  <a:cubicBezTo>
                    <a:pt x="4" y="12"/>
                    <a:pt x="4" y="12"/>
                    <a:pt x="4" y="12"/>
                  </a:cubicBezTo>
                  <a:cubicBezTo>
                    <a:pt x="4" y="11"/>
                    <a:pt x="3" y="11"/>
                    <a:pt x="3" y="10"/>
                  </a:cubicBezTo>
                  <a:cubicBezTo>
                    <a:pt x="3" y="10"/>
                    <a:pt x="3" y="10"/>
                    <a:pt x="3" y="9"/>
                  </a:cubicBezTo>
                  <a:cubicBezTo>
                    <a:pt x="2" y="9"/>
                    <a:pt x="2" y="8"/>
                    <a:pt x="2" y="7"/>
                  </a:cubicBezTo>
                  <a:cubicBezTo>
                    <a:pt x="3" y="7"/>
                    <a:pt x="3" y="7"/>
                    <a:pt x="3" y="7"/>
                  </a:cubicBezTo>
                  <a:cubicBezTo>
                    <a:pt x="3" y="8"/>
                    <a:pt x="4" y="8"/>
                    <a:pt x="5" y="9"/>
                  </a:cubicBezTo>
                  <a:cubicBezTo>
                    <a:pt x="6" y="9"/>
                    <a:pt x="8" y="10"/>
                    <a:pt x="9" y="10"/>
                  </a:cubicBezTo>
                  <a:cubicBezTo>
                    <a:pt x="9" y="10"/>
                    <a:pt x="10" y="10"/>
                    <a:pt x="10" y="10"/>
                  </a:cubicBezTo>
                  <a:cubicBezTo>
                    <a:pt x="10" y="11"/>
                    <a:pt x="10" y="13"/>
                    <a:pt x="11" y="14"/>
                  </a:cubicBezTo>
                  <a:close/>
                  <a:moveTo>
                    <a:pt x="4" y="14"/>
                  </a:moveTo>
                  <a:cubicBezTo>
                    <a:pt x="2" y="14"/>
                    <a:pt x="1" y="13"/>
                    <a:pt x="1" y="12"/>
                  </a:cubicBezTo>
                  <a:cubicBezTo>
                    <a:pt x="0" y="11"/>
                    <a:pt x="0" y="9"/>
                    <a:pt x="0" y="7"/>
                  </a:cubicBezTo>
                  <a:cubicBezTo>
                    <a:pt x="1" y="7"/>
                    <a:pt x="1" y="7"/>
                    <a:pt x="2" y="7"/>
                  </a:cubicBezTo>
                  <a:cubicBezTo>
                    <a:pt x="2" y="8"/>
                    <a:pt x="2" y="9"/>
                    <a:pt x="2" y="9"/>
                  </a:cubicBezTo>
                  <a:cubicBezTo>
                    <a:pt x="2" y="10"/>
                    <a:pt x="2" y="10"/>
                    <a:pt x="2" y="11"/>
                  </a:cubicBezTo>
                  <a:cubicBezTo>
                    <a:pt x="2" y="11"/>
                    <a:pt x="2" y="11"/>
                    <a:pt x="2" y="11"/>
                  </a:cubicBezTo>
                  <a:cubicBezTo>
                    <a:pt x="2" y="11"/>
                    <a:pt x="2" y="11"/>
                    <a:pt x="2" y="11"/>
                  </a:cubicBezTo>
                  <a:cubicBezTo>
                    <a:pt x="3" y="11"/>
                    <a:pt x="3" y="11"/>
                    <a:pt x="4" y="12"/>
                  </a:cubicBezTo>
                  <a:cubicBezTo>
                    <a:pt x="4" y="12"/>
                    <a:pt x="4" y="13"/>
                    <a:pt x="4" y="14"/>
                  </a:cubicBezTo>
                  <a:close/>
                  <a:moveTo>
                    <a:pt x="0" y="7"/>
                  </a:moveTo>
                  <a:cubicBezTo>
                    <a:pt x="0" y="5"/>
                    <a:pt x="0" y="4"/>
                    <a:pt x="0" y="2"/>
                  </a:cubicBezTo>
                  <a:cubicBezTo>
                    <a:pt x="0" y="1"/>
                    <a:pt x="1" y="1"/>
                    <a:pt x="3" y="0"/>
                  </a:cubicBezTo>
                  <a:cubicBezTo>
                    <a:pt x="3" y="2"/>
                    <a:pt x="3" y="3"/>
                    <a:pt x="3" y="4"/>
                  </a:cubicBezTo>
                  <a:cubicBezTo>
                    <a:pt x="3" y="4"/>
                    <a:pt x="2" y="4"/>
                    <a:pt x="2" y="5"/>
                  </a:cubicBezTo>
                  <a:cubicBezTo>
                    <a:pt x="2" y="5"/>
                    <a:pt x="2" y="5"/>
                    <a:pt x="2" y="5"/>
                  </a:cubicBezTo>
                  <a:cubicBezTo>
                    <a:pt x="2" y="5"/>
                    <a:pt x="2" y="5"/>
                    <a:pt x="2" y="5"/>
                  </a:cubicBezTo>
                  <a:cubicBezTo>
                    <a:pt x="2" y="5"/>
                    <a:pt x="2" y="5"/>
                    <a:pt x="2" y="6"/>
                  </a:cubicBezTo>
                  <a:cubicBezTo>
                    <a:pt x="2" y="6"/>
                    <a:pt x="2" y="7"/>
                    <a:pt x="2" y="7"/>
                  </a:cubicBezTo>
                  <a:cubicBezTo>
                    <a:pt x="1" y="7"/>
                    <a:pt x="1" y="7"/>
                    <a:pt x="0" y="7"/>
                  </a:cubicBezTo>
                  <a:close/>
                  <a:moveTo>
                    <a:pt x="3" y="0"/>
                  </a:moveTo>
                  <a:cubicBezTo>
                    <a:pt x="3" y="0"/>
                    <a:pt x="4" y="0"/>
                    <a:pt x="4" y="0"/>
                  </a:cubicBezTo>
                  <a:cubicBezTo>
                    <a:pt x="5" y="0"/>
                    <a:pt x="7" y="0"/>
                    <a:pt x="9" y="0"/>
                  </a:cubicBezTo>
                  <a:cubicBezTo>
                    <a:pt x="9" y="2"/>
                    <a:pt x="9" y="3"/>
                    <a:pt x="9" y="5"/>
                  </a:cubicBezTo>
                  <a:cubicBezTo>
                    <a:pt x="9" y="5"/>
                    <a:pt x="9" y="5"/>
                    <a:pt x="8" y="5"/>
                  </a:cubicBezTo>
                  <a:cubicBezTo>
                    <a:pt x="7" y="5"/>
                    <a:pt x="6" y="5"/>
                    <a:pt x="5" y="5"/>
                  </a:cubicBezTo>
                  <a:cubicBezTo>
                    <a:pt x="4" y="6"/>
                    <a:pt x="3" y="6"/>
                    <a:pt x="3" y="7"/>
                  </a:cubicBezTo>
                  <a:cubicBezTo>
                    <a:pt x="3" y="7"/>
                    <a:pt x="3" y="7"/>
                    <a:pt x="2" y="7"/>
                  </a:cubicBezTo>
                  <a:cubicBezTo>
                    <a:pt x="2" y="7"/>
                    <a:pt x="2" y="6"/>
                    <a:pt x="2" y="6"/>
                  </a:cubicBezTo>
                  <a:cubicBezTo>
                    <a:pt x="2" y="5"/>
                    <a:pt x="2" y="5"/>
                    <a:pt x="2" y="5"/>
                  </a:cubicBezTo>
                  <a:cubicBezTo>
                    <a:pt x="3" y="4"/>
                    <a:pt x="3" y="4"/>
                    <a:pt x="3" y="4"/>
                  </a:cubicBezTo>
                  <a:cubicBezTo>
                    <a:pt x="3" y="4"/>
                    <a:pt x="3" y="4"/>
                    <a:pt x="3" y="4"/>
                  </a:cubicBezTo>
                  <a:cubicBezTo>
                    <a:pt x="3" y="3"/>
                    <a:pt x="3" y="2"/>
                    <a:pt x="3" y="0"/>
                  </a:cubicBezTo>
                  <a:close/>
                  <a:moveTo>
                    <a:pt x="9" y="0"/>
                  </a:moveTo>
                  <a:cubicBezTo>
                    <a:pt x="11" y="0"/>
                    <a:pt x="13" y="0"/>
                    <a:pt x="15" y="0"/>
                  </a:cubicBezTo>
                  <a:cubicBezTo>
                    <a:pt x="15" y="2"/>
                    <a:pt x="16" y="3"/>
                    <a:pt x="16" y="5"/>
                  </a:cubicBezTo>
                  <a:cubicBezTo>
                    <a:pt x="16" y="5"/>
                    <a:pt x="15" y="5"/>
                    <a:pt x="15" y="5"/>
                  </a:cubicBezTo>
                  <a:cubicBezTo>
                    <a:pt x="14" y="5"/>
                    <a:pt x="14" y="5"/>
                    <a:pt x="13" y="5"/>
                  </a:cubicBezTo>
                  <a:cubicBezTo>
                    <a:pt x="13" y="5"/>
                    <a:pt x="13" y="5"/>
                    <a:pt x="13" y="5"/>
                  </a:cubicBezTo>
                  <a:cubicBezTo>
                    <a:pt x="13" y="5"/>
                    <a:pt x="13" y="5"/>
                    <a:pt x="13" y="5"/>
                  </a:cubicBezTo>
                  <a:cubicBezTo>
                    <a:pt x="12" y="5"/>
                    <a:pt x="11" y="5"/>
                    <a:pt x="11" y="5"/>
                  </a:cubicBezTo>
                  <a:cubicBezTo>
                    <a:pt x="11" y="5"/>
                    <a:pt x="10" y="5"/>
                    <a:pt x="10" y="5"/>
                  </a:cubicBezTo>
                  <a:cubicBezTo>
                    <a:pt x="10" y="3"/>
                    <a:pt x="10" y="2"/>
                    <a:pt x="9" y="0"/>
                  </a:cubicBezTo>
                  <a:close/>
                  <a:moveTo>
                    <a:pt x="16" y="0"/>
                  </a:moveTo>
                  <a:cubicBezTo>
                    <a:pt x="17" y="0"/>
                    <a:pt x="19" y="0"/>
                    <a:pt x="21" y="0"/>
                  </a:cubicBezTo>
                  <a:cubicBezTo>
                    <a:pt x="21" y="0"/>
                    <a:pt x="21" y="0"/>
                    <a:pt x="21" y="0"/>
                  </a:cubicBezTo>
                  <a:cubicBezTo>
                    <a:pt x="21" y="0"/>
                    <a:pt x="21" y="0"/>
                    <a:pt x="21" y="0"/>
                  </a:cubicBezTo>
                  <a:cubicBezTo>
                    <a:pt x="22" y="2"/>
                    <a:pt x="22" y="3"/>
                    <a:pt x="22" y="4"/>
                  </a:cubicBezTo>
                  <a:cubicBezTo>
                    <a:pt x="22" y="4"/>
                    <a:pt x="22" y="4"/>
                    <a:pt x="22" y="4"/>
                  </a:cubicBezTo>
                  <a:cubicBezTo>
                    <a:pt x="23" y="4"/>
                    <a:pt x="23" y="4"/>
                    <a:pt x="24" y="5"/>
                  </a:cubicBezTo>
                  <a:cubicBezTo>
                    <a:pt x="24" y="5"/>
                    <a:pt x="24" y="5"/>
                    <a:pt x="24" y="6"/>
                  </a:cubicBezTo>
                  <a:cubicBezTo>
                    <a:pt x="24" y="6"/>
                    <a:pt x="24" y="7"/>
                    <a:pt x="24" y="7"/>
                  </a:cubicBezTo>
                  <a:cubicBezTo>
                    <a:pt x="24" y="7"/>
                    <a:pt x="23" y="7"/>
                    <a:pt x="23" y="7"/>
                  </a:cubicBezTo>
                  <a:cubicBezTo>
                    <a:pt x="23" y="6"/>
                    <a:pt x="22" y="6"/>
                    <a:pt x="21" y="5"/>
                  </a:cubicBezTo>
                  <a:cubicBezTo>
                    <a:pt x="20" y="5"/>
                    <a:pt x="19" y="5"/>
                    <a:pt x="17" y="5"/>
                  </a:cubicBezTo>
                  <a:cubicBezTo>
                    <a:pt x="17" y="5"/>
                    <a:pt x="17" y="5"/>
                    <a:pt x="16" y="5"/>
                  </a:cubicBezTo>
                  <a:cubicBezTo>
                    <a:pt x="16" y="3"/>
                    <a:pt x="16" y="2"/>
                    <a:pt x="16" y="0"/>
                  </a:cubicBezTo>
                  <a:close/>
                  <a:moveTo>
                    <a:pt x="23" y="7"/>
                  </a:moveTo>
                  <a:cubicBezTo>
                    <a:pt x="23" y="8"/>
                    <a:pt x="20" y="9"/>
                    <a:pt x="18" y="9"/>
                  </a:cubicBezTo>
                  <a:cubicBezTo>
                    <a:pt x="16" y="9"/>
                    <a:pt x="15" y="9"/>
                    <a:pt x="13" y="9"/>
                  </a:cubicBezTo>
                  <a:cubicBezTo>
                    <a:pt x="12" y="9"/>
                    <a:pt x="11" y="9"/>
                    <a:pt x="9" y="9"/>
                  </a:cubicBezTo>
                  <a:cubicBezTo>
                    <a:pt x="7" y="9"/>
                    <a:pt x="4" y="8"/>
                    <a:pt x="4" y="7"/>
                  </a:cubicBezTo>
                  <a:cubicBezTo>
                    <a:pt x="4" y="6"/>
                    <a:pt x="6" y="5"/>
                    <a:pt x="8" y="5"/>
                  </a:cubicBezTo>
                  <a:cubicBezTo>
                    <a:pt x="11" y="5"/>
                    <a:pt x="12" y="5"/>
                    <a:pt x="13" y="5"/>
                  </a:cubicBezTo>
                  <a:cubicBezTo>
                    <a:pt x="14" y="5"/>
                    <a:pt x="15" y="5"/>
                    <a:pt x="17" y="5"/>
                  </a:cubicBezTo>
                  <a:cubicBezTo>
                    <a:pt x="20" y="5"/>
                    <a:pt x="22" y="6"/>
                    <a:pt x="23" y="7"/>
                  </a:cubicBezTo>
                  <a:close/>
                </a:path>
              </a:pathLst>
            </a:custGeom>
            <a:solidFill>
              <a:srgbClr val="F4B63F"/>
            </a:solidFill>
            <a:ln w="9525">
              <a:noFill/>
            </a:ln>
          </p:spPr>
          <p:txBody>
            <a:bodyPr/>
            <a:lstStyle/>
            <a:p>
              <a:pPr fontAlgn="base"/>
              <a:endParaRPr lang="zh-CN" altLang="en-US" sz="1405" strike="noStrike" noProof="1">
                <a:ea typeface="Arial Unicode MS" panose="020B0604020202020204" charset="-122"/>
              </a:endParaRPr>
            </a:p>
          </p:txBody>
        </p:sp>
        <p:sp>
          <p:nvSpPr>
            <p:cNvPr id="1048616" name="Freeform 94"/>
            <p:cNvSpPr>
              <a:spLocks noEditPoints="1"/>
            </p:cNvSpPr>
            <p:nvPr/>
          </p:nvSpPr>
          <p:spPr>
            <a:xfrm>
              <a:off x="525462" y="450850"/>
              <a:ext cx="49213" cy="322263"/>
            </a:xfrm>
            <a:custGeom>
              <a:avLst/>
              <a:gdLst/>
              <a:ahLst/>
              <a:cxnLst>
                <a:cxn ang="0">
                  <a:pos x="3" y="13"/>
                </a:cxn>
                <a:cxn ang="0">
                  <a:pos x="2" y="75"/>
                </a:cxn>
                <a:cxn ang="0">
                  <a:pos x="2" y="71"/>
                </a:cxn>
                <a:cxn ang="0">
                  <a:pos x="9" y="74"/>
                </a:cxn>
                <a:cxn ang="0">
                  <a:pos x="13" y="71"/>
                </a:cxn>
                <a:cxn ang="0">
                  <a:pos x="6" y="75"/>
                </a:cxn>
                <a:cxn ang="0">
                  <a:pos x="1" y="77"/>
                </a:cxn>
                <a:cxn ang="0">
                  <a:pos x="6" y="79"/>
                </a:cxn>
                <a:cxn ang="0">
                  <a:pos x="11" y="78"/>
                </a:cxn>
                <a:cxn ang="0">
                  <a:pos x="8" y="83"/>
                </a:cxn>
                <a:cxn ang="0">
                  <a:pos x="0" y="89"/>
                </a:cxn>
                <a:cxn ang="0">
                  <a:pos x="3" y="89"/>
                </a:cxn>
                <a:cxn ang="0">
                  <a:pos x="12" y="88"/>
                </a:cxn>
                <a:cxn ang="0">
                  <a:pos x="14" y="90"/>
                </a:cxn>
                <a:cxn ang="0">
                  <a:pos x="4" y="91"/>
                </a:cxn>
                <a:cxn ang="0">
                  <a:pos x="3" y="93"/>
                </a:cxn>
                <a:cxn ang="0">
                  <a:pos x="8" y="96"/>
                </a:cxn>
                <a:cxn ang="0">
                  <a:pos x="13" y="93"/>
                </a:cxn>
                <a:cxn ang="0">
                  <a:pos x="7" y="98"/>
                </a:cxn>
                <a:cxn ang="0">
                  <a:pos x="9" y="66"/>
                </a:cxn>
                <a:cxn ang="0">
                  <a:pos x="2" y="65"/>
                </a:cxn>
                <a:cxn ang="0">
                  <a:pos x="0" y="60"/>
                </a:cxn>
                <a:cxn ang="0">
                  <a:pos x="8" y="64"/>
                </a:cxn>
                <a:cxn ang="0">
                  <a:pos x="10" y="61"/>
                </a:cxn>
                <a:cxn ang="0">
                  <a:pos x="13" y="57"/>
                </a:cxn>
                <a:cxn ang="0">
                  <a:pos x="5" y="55"/>
                </a:cxn>
                <a:cxn ang="0">
                  <a:pos x="0" y="59"/>
                </a:cxn>
                <a:cxn ang="0">
                  <a:pos x="7" y="56"/>
                </a:cxn>
                <a:cxn ang="0">
                  <a:pos x="11" y="56"/>
                </a:cxn>
                <a:cxn ang="0">
                  <a:pos x="12" y="54"/>
                </a:cxn>
                <a:cxn ang="0">
                  <a:pos x="6" y="52"/>
                </a:cxn>
                <a:cxn ang="0">
                  <a:pos x="2" y="52"/>
                </a:cxn>
                <a:cxn ang="0">
                  <a:pos x="3" y="47"/>
                </a:cxn>
                <a:cxn ang="0">
                  <a:pos x="9" y="51"/>
                </a:cxn>
                <a:cxn ang="0">
                  <a:pos x="10" y="47"/>
                </a:cxn>
                <a:cxn ang="0">
                  <a:pos x="10" y="46"/>
                </a:cxn>
                <a:cxn ang="0">
                  <a:pos x="3" y="42"/>
                </a:cxn>
                <a:cxn ang="0">
                  <a:pos x="0" y="45"/>
                </a:cxn>
                <a:cxn ang="0">
                  <a:pos x="7" y="44"/>
                </a:cxn>
                <a:cxn ang="0">
                  <a:pos x="10" y="42"/>
                </a:cxn>
                <a:cxn ang="0">
                  <a:pos x="12" y="43"/>
                </a:cxn>
                <a:cxn ang="0">
                  <a:pos x="2" y="22"/>
                </a:cxn>
                <a:cxn ang="0">
                  <a:pos x="10" y="25"/>
                </a:cxn>
                <a:cxn ang="0">
                  <a:pos x="0" y="26"/>
                </a:cxn>
                <a:cxn ang="0">
                  <a:pos x="12" y="31"/>
                </a:cxn>
                <a:cxn ang="0">
                  <a:pos x="2" y="30"/>
                </a:cxn>
                <a:cxn ang="0">
                  <a:pos x="2" y="9"/>
                </a:cxn>
                <a:cxn ang="0">
                  <a:pos x="3" y="8"/>
                </a:cxn>
                <a:cxn ang="0">
                  <a:pos x="8" y="4"/>
                </a:cxn>
                <a:cxn ang="0">
                  <a:pos x="2" y="4"/>
                </a:cxn>
                <a:cxn ang="0">
                  <a:pos x="11" y="2"/>
                </a:cxn>
                <a:cxn ang="0">
                  <a:pos x="12" y="35"/>
                </a:cxn>
                <a:cxn ang="0">
                  <a:pos x="2" y="34"/>
                </a:cxn>
                <a:cxn ang="0">
                  <a:pos x="2" y="2"/>
                </a:cxn>
                <a:cxn ang="0">
                  <a:pos x="2" y="6"/>
                </a:cxn>
                <a:cxn ang="0">
                  <a:pos x="3" y="10"/>
                </a:cxn>
                <a:cxn ang="0">
                  <a:pos x="8" y="14"/>
                </a:cxn>
              </a:cxnLst>
              <a:rect l="0" t="0" r="r" b="b"/>
              <a:pathLst>
                <a:path w="15" h="99">
                  <a:moveTo>
                    <a:pt x="3" y="17"/>
                  </a:moveTo>
                  <a:cubicBezTo>
                    <a:pt x="3" y="17"/>
                    <a:pt x="3" y="17"/>
                    <a:pt x="3" y="17"/>
                  </a:cubicBezTo>
                  <a:cubicBezTo>
                    <a:pt x="3" y="17"/>
                    <a:pt x="2" y="17"/>
                    <a:pt x="2" y="17"/>
                  </a:cubicBezTo>
                  <a:cubicBezTo>
                    <a:pt x="1" y="17"/>
                    <a:pt x="1" y="16"/>
                    <a:pt x="1" y="16"/>
                  </a:cubicBezTo>
                  <a:cubicBezTo>
                    <a:pt x="1" y="16"/>
                    <a:pt x="0" y="16"/>
                    <a:pt x="0" y="16"/>
                  </a:cubicBezTo>
                  <a:cubicBezTo>
                    <a:pt x="0" y="15"/>
                    <a:pt x="0" y="15"/>
                    <a:pt x="0" y="15"/>
                  </a:cubicBezTo>
                  <a:cubicBezTo>
                    <a:pt x="0" y="15"/>
                    <a:pt x="0" y="14"/>
                    <a:pt x="0" y="14"/>
                  </a:cubicBezTo>
                  <a:cubicBezTo>
                    <a:pt x="0" y="14"/>
                    <a:pt x="1" y="14"/>
                    <a:pt x="1" y="14"/>
                  </a:cubicBezTo>
                  <a:cubicBezTo>
                    <a:pt x="1" y="13"/>
                    <a:pt x="1" y="13"/>
                    <a:pt x="2" y="13"/>
                  </a:cubicBezTo>
                  <a:cubicBezTo>
                    <a:pt x="2" y="13"/>
                    <a:pt x="3" y="13"/>
                    <a:pt x="3" y="13"/>
                  </a:cubicBezTo>
                  <a:cubicBezTo>
                    <a:pt x="5" y="13"/>
                    <a:pt x="7" y="13"/>
                    <a:pt x="8" y="13"/>
                  </a:cubicBezTo>
                  <a:cubicBezTo>
                    <a:pt x="9" y="13"/>
                    <a:pt x="10" y="13"/>
                    <a:pt x="10" y="14"/>
                  </a:cubicBezTo>
                  <a:cubicBezTo>
                    <a:pt x="11" y="14"/>
                    <a:pt x="11" y="14"/>
                    <a:pt x="11" y="15"/>
                  </a:cubicBezTo>
                  <a:cubicBezTo>
                    <a:pt x="11" y="15"/>
                    <a:pt x="11" y="15"/>
                    <a:pt x="11" y="16"/>
                  </a:cubicBezTo>
                  <a:cubicBezTo>
                    <a:pt x="11" y="16"/>
                    <a:pt x="11" y="16"/>
                    <a:pt x="11" y="16"/>
                  </a:cubicBezTo>
                  <a:cubicBezTo>
                    <a:pt x="10" y="16"/>
                    <a:pt x="10" y="17"/>
                    <a:pt x="10" y="17"/>
                  </a:cubicBezTo>
                  <a:cubicBezTo>
                    <a:pt x="9" y="17"/>
                    <a:pt x="9" y="17"/>
                    <a:pt x="8" y="17"/>
                  </a:cubicBezTo>
                  <a:cubicBezTo>
                    <a:pt x="7" y="17"/>
                    <a:pt x="5" y="17"/>
                    <a:pt x="3" y="17"/>
                  </a:cubicBezTo>
                  <a:close/>
                  <a:moveTo>
                    <a:pt x="4" y="76"/>
                  </a:moveTo>
                  <a:cubicBezTo>
                    <a:pt x="3" y="76"/>
                    <a:pt x="2" y="76"/>
                    <a:pt x="2" y="75"/>
                  </a:cubicBezTo>
                  <a:cubicBezTo>
                    <a:pt x="1" y="75"/>
                    <a:pt x="1" y="75"/>
                    <a:pt x="1" y="75"/>
                  </a:cubicBezTo>
                  <a:cubicBezTo>
                    <a:pt x="0" y="75"/>
                    <a:pt x="0" y="74"/>
                    <a:pt x="0" y="74"/>
                  </a:cubicBezTo>
                  <a:cubicBezTo>
                    <a:pt x="0" y="73"/>
                    <a:pt x="0" y="73"/>
                    <a:pt x="0" y="72"/>
                  </a:cubicBezTo>
                  <a:cubicBezTo>
                    <a:pt x="0" y="72"/>
                    <a:pt x="0" y="71"/>
                    <a:pt x="0" y="71"/>
                  </a:cubicBezTo>
                  <a:cubicBezTo>
                    <a:pt x="0" y="71"/>
                    <a:pt x="0" y="71"/>
                    <a:pt x="0" y="71"/>
                  </a:cubicBezTo>
                  <a:cubicBezTo>
                    <a:pt x="0" y="70"/>
                    <a:pt x="0" y="70"/>
                    <a:pt x="1" y="70"/>
                  </a:cubicBezTo>
                  <a:cubicBezTo>
                    <a:pt x="1" y="70"/>
                    <a:pt x="2" y="70"/>
                    <a:pt x="2" y="70"/>
                  </a:cubicBezTo>
                  <a:cubicBezTo>
                    <a:pt x="3" y="70"/>
                    <a:pt x="3" y="70"/>
                    <a:pt x="3" y="71"/>
                  </a:cubicBezTo>
                  <a:cubicBezTo>
                    <a:pt x="3" y="71"/>
                    <a:pt x="3" y="71"/>
                    <a:pt x="3" y="71"/>
                  </a:cubicBezTo>
                  <a:cubicBezTo>
                    <a:pt x="2" y="71"/>
                    <a:pt x="2" y="71"/>
                    <a:pt x="2" y="71"/>
                  </a:cubicBezTo>
                  <a:cubicBezTo>
                    <a:pt x="2" y="72"/>
                    <a:pt x="2" y="73"/>
                    <a:pt x="2" y="73"/>
                  </a:cubicBezTo>
                  <a:cubicBezTo>
                    <a:pt x="2" y="74"/>
                    <a:pt x="2" y="74"/>
                    <a:pt x="3" y="74"/>
                  </a:cubicBezTo>
                  <a:cubicBezTo>
                    <a:pt x="3" y="74"/>
                    <a:pt x="4" y="74"/>
                    <a:pt x="4" y="74"/>
                  </a:cubicBezTo>
                  <a:cubicBezTo>
                    <a:pt x="5" y="74"/>
                    <a:pt x="5" y="74"/>
                    <a:pt x="5" y="74"/>
                  </a:cubicBezTo>
                  <a:cubicBezTo>
                    <a:pt x="6" y="74"/>
                    <a:pt x="6" y="74"/>
                    <a:pt x="6" y="73"/>
                  </a:cubicBezTo>
                  <a:cubicBezTo>
                    <a:pt x="6" y="73"/>
                    <a:pt x="6" y="72"/>
                    <a:pt x="6" y="72"/>
                  </a:cubicBezTo>
                  <a:cubicBezTo>
                    <a:pt x="6" y="71"/>
                    <a:pt x="8" y="71"/>
                    <a:pt x="8" y="72"/>
                  </a:cubicBezTo>
                  <a:cubicBezTo>
                    <a:pt x="8" y="72"/>
                    <a:pt x="8" y="73"/>
                    <a:pt x="8" y="73"/>
                  </a:cubicBezTo>
                  <a:cubicBezTo>
                    <a:pt x="8" y="74"/>
                    <a:pt x="8" y="74"/>
                    <a:pt x="9" y="74"/>
                  </a:cubicBezTo>
                  <a:cubicBezTo>
                    <a:pt x="9" y="74"/>
                    <a:pt x="9" y="74"/>
                    <a:pt x="9" y="74"/>
                  </a:cubicBezTo>
                  <a:cubicBezTo>
                    <a:pt x="10" y="74"/>
                    <a:pt x="10" y="74"/>
                    <a:pt x="10" y="74"/>
                  </a:cubicBezTo>
                  <a:cubicBezTo>
                    <a:pt x="11" y="74"/>
                    <a:pt x="11" y="74"/>
                    <a:pt x="11" y="73"/>
                  </a:cubicBezTo>
                  <a:cubicBezTo>
                    <a:pt x="11" y="73"/>
                    <a:pt x="11" y="72"/>
                    <a:pt x="11" y="72"/>
                  </a:cubicBezTo>
                  <a:cubicBezTo>
                    <a:pt x="11" y="72"/>
                    <a:pt x="11" y="72"/>
                    <a:pt x="11" y="71"/>
                  </a:cubicBezTo>
                  <a:cubicBezTo>
                    <a:pt x="11" y="71"/>
                    <a:pt x="11" y="71"/>
                    <a:pt x="11" y="71"/>
                  </a:cubicBezTo>
                  <a:cubicBezTo>
                    <a:pt x="11" y="71"/>
                    <a:pt x="11" y="71"/>
                    <a:pt x="11" y="71"/>
                  </a:cubicBezTo>
                  <a:cubicBezTo>
                    <a:pt x="10" y="71"/>
                    <a:pt x="10" y="70"/>
                    <a:pt x="11" y="70"/>
                  </a:cubicBezTo>
                  <a:cubicBezTo>
                    <a:pt x="11" y="70"/>
                    <a:pt x="12" y="70"/>
                    <a:pt x="12" y="70"/>
                  </a:cubicBezTo>
                  <a:cubicBezTo>
                    <a:pt x="13" y="70"/>
                    <a:pt x="13" y="70"/>
                    <a:pt x="13" y="71"/>
                  </a:cubicBezTo>
                  <a:cubicBezTo>
                    <a:pt x="13" y="71"/>
                    <a:pt x="13" y="71"/>
                    <a:pt x="13" y="71"/>
                  </a:cubicBezTo>
                  <a:cubicBezTo>
                    <a:pt x="14" y="72"/>
                    <a:pt x="14" y="73"/>
                    <a:pt x="13" y="74"/>
                  </a:cubicBezTo>
                  <a:cubicBezTo>
                    <a:pt x="13" y="74"/>
                    <a:pt x="13" y="75"/>
                    <a:pt x="13" y="75"/>
                  </a:cubicBezTo>
                  <a:cubicBezTo>
                    <a:pt x="13" y="75"/>
                    <a:pt x="12" y="75"/>
                    <a:pt x="12" y="75"/>
                  </a:cubicBezTo>
                  <a:cubicBezTo>
                    <a:pt x="11" y="76"/>
                    <a:pt x="11" y="76"/>
                    <a:pt x="10" y="76"/>
                  </a:cubicBezTo>
                  <a:cubicBezTo>
                    <a:pt x="9" y="76"/>
                    <a:pt x="9" y="76"/>
                    <a:pt x="9" y="76"/>
                  </a:cubicBezTo>
                  <a:cubicBezTo>
                    <a:pt x="8" y="76"/>
                    <a:pt x="8" y="75"/>
                    <a:pt x="8" y="75"/>
                  </a:cubicBezTo>
                  <a:cubicBezTo>
                    <a:pt x="8" y="75"/>
                    <a:pt x="8" y="75"/>
                    <a:pt x="7" y="75"/>
                  </a:cubicBezTo>
                  <a:cubicBezTo>
                    <a:pt x="7" y="75"/>
                    <a:pt x="7" y="75"/>
                    <a:pt x="7" y="75"/>
                  </a:cubicBezTo>
                  <a:cubicBezTo>
                    <a:pt x="7" y="75"/>
                    <a:pt x="7" y="75"/>
                    <a:pt x="7" y="75"/>
                  </a:cubicBezTo>
                  <a:cubicBezTo>
                    <a:pt x="6" y="75"/>
                    <a:pt x="6" y="75"/>
                    <a:pt x="6" y="75"/>
                  </a:cubicBezTo>
                  <a:cubicBezTo>
                    <a:pt x="6" y="75"/>
                    <a:pt x="5" y="76"/>
                    <a:pt x="5" y="76"/>
                  </a:cubicBezTo>
                  <a:cubicBezTo>
                    <a:pt x="5" y="76"/>
                    <a:pt x="4" y="76"/>
                    <a:pt x="4" y="76"/>
                  </a:cubicBezTo>
                  <a:close/>
                  <a:moveTo>
                    <a:pt x="4" y="83"/>
                  </a:moveTo>
                  <a:cubicBezTo>
                    <a:pt x="3" y="83"/>
                    <a:pt x="2" y="83"/>
                    <a:pt x="2" y="83"/>
                  </a:cubicBezTo>
                  <a:cubicBezTo>
                    <a:pt x="1" y="83"/>
                    <a:pt x="1" y="83"/>
                    <a:pt x="1" y="82"/>
                  </a:cubicBezTo>
                  <a:cubicBezTo>
                    <a:pt x="0" y="82"/>
                    <a:pt x="0" y="82"/>
                    <a:pt x="0" y="81"/>
                  </a:cubicBezTo>
                  <a:cubicBezTo>
                    <a:pt x="0" y="81"/>
                    <a:pt x="0" y="80"/>
                    <a:pt x="0" y="79"/>
                  </a:cubicBezTo>
                  <a:cubicBezTo>
                    <a:pt x="0" y="79"/>
                    <a:pt x="0" y="79"/>
                    <a:pt x="0" y="78"/>
                  </a:cubicBezTo>
                  <a:cubicBezTo>
                    <a:pt x="0" y="78"/>
                    <a:pt x="0" y="78"/>
                    <a:pt x="0" y="78"/>
                  </a:cubicBezTo>
                  <a:cubicBezTo>
                    <a:pt x="0" y="78"/>
                    <a:pt x="0" y="77"/>
                    <a:pt x="1" y="77"/>
                  </a:cubicBezTo>
                  <a:cubicBezTo>
                    <a:pt x="1" y="77"/>
                    <a:pt x="2" y="77"/>
                    <a:pt x="2" y="77"/>
                  </a:cubicBezTo>
                  <a:cubicBezTo>
                    <a:pt x="3" y="77"/>
                    <a:pt x="3" y="78"/>
                    <a:pt x="3" y="78"/>
                  </a:cubicBezTo>
                  <a:cubicBezTo>
                    <a:pt x="3" y="78"/>
                    <a:pt x="3" y="78"/>
                    <a:pt x="3" y="78"/>
                  </a:cubicBezTo>
                  <a:cubicBezTo>
                    <a:pt x="2" y="78"/>
                    <a:pt x="2" y="78"/>
                    <a:pt x="2" y="79"/>
                  </a:cubicBezTo>
                  <a:cubicBezTo>
                    <a:pt x="2" y="79"/>
                    <a:pt x="2" y="80"/>
                    <a:pt x="2" y="81"/>
                  </a:cubicBezTo>
                  <a:cubicBezTo>
                    <a:pt x="2" y="81"/>
                    <a:pt x="2" y="81"/>
                    <a:pt x="3" y="81"/>
                  </a:cubicBezTo>
                  <a:cubicBezTo>
                    <a:pt x="3" y="81"/>
                    <a:pt x="4" y="81"/>
                    <a:pt x="4" y="81"/>
                  </a:cubicBezTo>
                  <a:cubicBezTo>
                    <a:pt x="5" y="81"/>
                    <a:pt x="5" y="81"/>
                    <a:pt x="5" y="81"/>
                  </a:cubicBezTo>
                  <a:cubicBezTo>
                    <a:pt x="6" y="81"/>
                    <a:pt x="6" y="81"/>
                    <a:pt x="6" y="81"/>
                  </a:cubicBezTo>
                  <a:cubicBezTo>
                    <a:pt x="6" y="80"/>
                    <a:pt x="6" y="80"/>
                    <a:pt x="6" y="79"/>
                  </a:cubicBezTo>
                  <a:cubicBezTo>
                    <a:pt x="6" y="78"/>
                    <a:pt x="8" y="78"/>
                    <a:pt x="8" y="79"/>
                  </a:cubicBezTo>
                  <a:cubicBezTo>
                    <a:pt x="8" y="80"/>
                    <a:pt x="8" y="80"/>
                    <a:pt x="8" y="81"/>
                  </a:cubicBezTo>
                  <a:cubicBezTo>
                    <a:pt x="8" y="81"/>
                    <a:pt x="8" y="81"/>
                    <a:pt x="9" y="81"/>
                  </a:cubicBezTo>
                  <a:cubicBezTo>
                    <a:pt x="9" y="81"/>
                    <a:pt x="9" y="81"/>
                    <a:pt x="10" y="81"/>
                  </a:cubicBezTo>
                  <a:cubicBezTo>
                    <a:pt x="10" y="81"/>
                    <a:pt x="10" y="81"/>
                    <a:pt x="11" y="81"/>
                  </a:cubicBezTo>
                  <a:cubicBezTo>
                    <a:pt x="11" y="81"/>
                    <a:pt x="11" y="81"/>
                    <a:pt x="12" y="81"/>
                  </a:cubicBezTo>
                  <a:cubicBezTo>
                    <a:pt x="12" y="80"/>
                    <a:pt x="12" y="80"/>
                    <a:pt x="12" y="79"/>
                  </a:cubicBezTo>
                  <a:cubicBezTo>
                    <a:pt x="11" y="79"/>
                    <a:pt x="11" y="79"/>
                    <a:pt x="11" y="79"/>
                  </a:cubicBezTo>
                  <a:cubicBezTo>
                    <a:pt x="11" y="78"/>
                    <a:pt x="11" y="78"/>
                    <a:pt x="11" y="78"/>
                  </a:cubicBezTo>
                  <a:cubicBezTo>
                    <a:pt x="11" y="78"/>
                    <a:pt x="11" y="78"/>
                    <a:pt x="11" y="78"/>
                  </a:cubicBezTo>
                  <a:cubicBezTo>
                    <a:pt x="11" y="78"/>
                    <a:pt x="11" y="77"/>
                    <a:pt x="11" y="77"/>
                  </a:cubicBezTo>
                  <a:cubicBezTo>
                    <a:pt x="11" y="77"/>
                    <a:pt x="12" y="77"/>
                    <a:pt x="13" y="77"/>
                  </a:cubicBezTo>
                  <a:cubicBezTo>
                    <a:pt x="13" y="77"/>
                    <a:pt x="13" y="78"/>
                    <a:pt x="13" y="78"/>
                  </a:cubicBezTo>
                  <a:cubicBezTo>
                    <a:pt x="13" y="78"/>
                    <a:pt x="14" y="78"/>
                    <a:pt x="14" y="79"/>
                  </a:cubicBezTo>
                  <a:cubicBezTo>
                    <a:pt x="14" y="79"/>
                    <a:pt x="14" y="80"/>
                    <a:pt x="14" y="81"/>
                  </a:cubicBezTo>
                  <a:cubicBezTo>
                    <a:pt x="14" y="82"/>
                    <a:pt x="14" y="82"/>
                    <a:pt x="13" y="82"/>
                  </a:cubicBezTo>
                  <a:cubicBezTo>
                    <a:pt x="13" y="83"/>
                    <a:pt x="13" y="83"/>
                    <a:pt x="12" y="83"/>
                  </a:cubicBezTo>
                  <a:cubicBezTo>
                    <a:pt x="12" y="83"/>
                    <a:pt x="11" y="83"/>
                    <a:pt x="10" y="83"/>
                  </a:cubicBezTo>
                  <a:cubicBezTo>
                    <a:pt x="10" y="83"/>
                    <a:pt x="9" y="83"/>
                    <a:pt x="9" y="83"/>
                  </a:cubicBezTo>
                  <a:cubicBezTo>
                    <a:pt x="9" y="83"/>
                    <a:pt x="8" y="83"/>
                    <a:pt x="8" y="83"/>
                  </a:cubicBezTo>
                  <a:cubicBezTo>
                    <a:pt x="8" y="83"/>
                    <a:pt x="8" y="83"/>
                    <a:pt x="7" y="83"/>
                  </a:cubicBezTo>
                  <a:cubicBezTo>
                    <a:pt x="7" y="83"/>
                    <a:pt x="7" y="83"/>
                    <a:pt x="7" y="82"/>
                  </a:cubicBezTo>
                  <a:cubicBezTo>
                    <a:pt x="7" y="83"/>
                    <a:pt x="7" y="83"/>
                    <a:pt x="7" y="83"/>
                  </a:cubicBezTo>
                  <a:cubicBezTo>
                    <a:pt x="7" y="83"/>
                    <a:pt x="6" y="83"/>
                    <a:pt x="6" y="83"/>
                  </a:cubicBezTo>
                  <a:cubicBezTo>
                    <a:pt x="6" y="83"/>
                    <a:pt x="6" y="83"/>
                    <a:pt x="5" y="83"/>
                  </a:cubicBezTo>
                  <a:cubicBezTo>
                    <a:pt x="5" y="83"/>
                    <a:pt x="4" y="83"/>
                    <a:pt x="4" y="83"/>
                  </a:cubicBezTo>
                  <a:close/>
                  <a:moveTo>
                    <a:pt x="4" y="91"/>
                  </a:moveTo>
                  <a:cubicBezTo>
                    <a:pt x="3" y="91"/>
                    <a:pt x="2" y="91"/>
                    <a:pt x="2" y="91"/>
                  </a:cubicBezTo>
                  <a:cubicBezTo>
                    <a:pt x="1" y="90"/>
                    <a:pt x="1" y="90"/>
                    <a:pt x="1" y="90"/>
                  </a:cubicBezTo>
                  <a:cubicBezTo>
                    <a:pt x="0" y="90"/>
                    <a:pt x="0" y="89"/>
                    <a:pt x="0" y="89"/>
                  </a:cubicBezTo>
                  <a:cubicBezTo>
                    <a:pt x="0" y="88"/>
                    <a:pt x="0" y="87"/>
                    <a:pt x="0" y="87"/>
                  </a:cubicBezTo>
                  <a:cubicBezTo>
                    <a:pt x="0" y="86"/>
                    <a:pt x="0" y="86"/>
                    <a:pt x="0" y="86"/>
                  </a:cubicBezTo>
                  <a:cubicBezTo>
                    <a:pt x="0" y="86"/>
                    <a:pt x="0" y="86"/>
                    <a:pt x="0" y="85"/>
                  </a:cubicBezTo>
                  <a:cubicBezTo>
                    <a:pt x="0" y="85"/>
                    <a:pt x="0" y="85"/>
                    <a:pt x="1" y="84"/>
                  </a:cubicBezTo>
                  <a:cubicBezTo>
                    <a:pt x="1" y="84"/>
                    <a:pt x="2" y="84"/>
                    <a:pt x="2" y="85"/>
                  </a:cubicBezTo>
                  <a:cubicBezTo>
                    <a:pt x="3" y="85"/>
                    <a:pt x="3" y="85"/>
                    <a:pt x="3" y="85"/>
                  </a:cubicBezTo>
                  <a:cubicBezTo>
                    <a:pt x="3" y="85"/>
                    <a:pt x="3" y="85"/>
                    <a:pt x="3" y="85"/>
                  </a:cubicBezTo>
                  <a:cubicBezTo>
                    <a:pt x="2" y="86"/>
                    <a:pt x="2" y="86"/>
                    <a:pt x="2" y="86"/>
                  </a:cubicBezTo>
                  <a:cubicBezTo>
                    <a:pt x="2" y="87"/>
                    <a:pt x="2" y="88"/>
                    <a:pt x="2" y="88"/>
                  </a:cubicBezTo>
                  <a:cubicBezTo>
                    <a:pt x="2" y="89"/>
                    <a:pt x="3" y="89"/>
                    <a:pt x="3" y="89"/>
                  </a:cubicBezTo>
                  <a:cubicBezTo>
                    <a:pt x="3" y="89"/>
                    <a:pt x="4" y="89"/>
                    <a:pt x="4" y="89"/>
                  </a:cubicBezTo>
                  <a:cubicBezTo>
                    <a:pt x="5" y="89"/>
                    <a:pt x="5" y="89"/>
                    <a:pt x="5" y="89"/>
                  </a:cubicBezTo>
                  <a:cubicBezTo>
                    <a:pt x="6" y="89"/>
                    <a:pt x="6" y="89"/>
                    <a:pt x="6" y="88"/>
                  </a:cubicBezTo>
                  <a:cubicBezTo>
                    <a:pt x="6" y="88"/>
                    <a:pt x="6" y="87"/>
                    <a:pt x="6" y="87"/>
                  </a:cubicBezTo>
                  <a:cubicBezTo>
                    <a:pt x="6" y="85"/>
                    <a:pt x="8" y="86"/>
                    <a:pt x="8" y="87"/>
                  </a:cubicBezTo>
                  <a:cubicBezTo>
                    <a:pt x="8" y="87"/>
                    <a:pt x="8" y="88"/>
                    <a:pt x="8" y="88"/>
                  </a:cubicBezTo>
                  <a:cubicBezTo>
                    <a:pt x="8" y="89"/>
                    <a:pt x="8" y="89"/>
                    <a:pt x="9" y="89"/>
                  </a:cubicBezTo>
                  <a:cubicBezTo>
                    <a:pt x="9" y="89"/>
                    <a:pt x="10" y="89"/>
                    <a:pt x="10" y="89"/>
                  </a:cubicBezTo>
                  <a:cubicBezTo>
                    <a:pt x="10" y="89"/>
                    <a:pt x="11" y="89"/>
                    <a:pt x="11" y="89"/>
                  </a:cubicBezTo>
                  <a:cubicBezTo>
                    <a:pt x="11" y="89"/>
                    <a:pt x="12" y="89"/>
                    <a:pt x="12" y="88"/>
                  </a:cubicBezTo>
                  <a:cubicBezTo>
                    <a:pt x="12" y="88"/>
                    <a:pt x="12" y="87"/>
                    <a:pt x="12" y="87"/>
                  </a:cubicBezTo>
                  <a:cubicBezTo>
                    <a:pt x="12" y="86"/>
                    <a:pt x="12" y="86"/>
                    <a:pt x="11" y="86"/>
                  </a:cubicBezTo>
                  <a:cubicBezTo>
                    <a:pt x="11" y="86"/>
                    <a:pt x="11" y="86"/>
                    <a:pt x="11" y="86"/>
                  </a:cubicBezTo>
                  <a:cubicBezTo>
                    <a:pt x="11" y="86"/>
                    <a:pt x="11" y="86"/>
                    <a:pt x="11" y="86"/>
                  </a:cubicBezTo>
                  <a:cubicBezTo>
                    <a:pt x="11" y="85"/>
                    <a:pt x="11" y="85"/>
                    <a:pt x="11" y="85"/>
                  </a:cubicBezTo>
                  <a:cubicBezTo>
                    <a:pt x="12" y="84"/>
                    <a:pt x="12" y="85"/>
                    <a:pt x="13" y="85"/>
                  </a:cubicBezTo>
                  <a:cubicBezTo>
                    <a:pt x="13" y="85"/>
                    <a:pt x="13" y="85"/>
                    <a:pt x="14" y="85"/>
                  </a:cubicBezTo>
                  <a:cubicBezTo>
                    <a:pt x="14" y="85"/>
                    <a:pt x="14" y="86"/>
                    <a:pt x="14" y="86"/>
                  </a:cubicBezTo>
                  <a:cubicBezTo>
                    <a:pt x="14" y="87"/>
                    <a:pt x="14" y="88"/>
                    <a:pt x="14" y="89"/>
                  </a:cubicBezTo>
                  <a:cubicBezTo>
                    <a:pt x="14" y="89"/>
                    <a:pt x="14" y="90"/>
                    <a:pt x="14" y="90"/>
                  </a:cubicBezTo>
                  <a:cubicBezTo>
                    <a:pt x="13" y="90"/>
                    <a:pt x="13" y="90"/>
                    <a:pt x="12" y="91"/>
                  </a:cubicBezTo>
                  <a:cubicBezTo>
                    <a:pt x="12" y="91"/>
                    <a:pt x="11" y="91"/>
                    <a:pt x="10" y="91"/>
                  </a:cubicBezTo>
                  <a:cubicBezTo>
                    <a:pt x="10" y="91"/>
                    <a:pt x="9" y="91"/>
                    <a:pt x="9" y="91"/>
                  </a:cubicBezTo>
                  <a:cubicBezTo>
                    <a:pt x="9" y="91"/>
                    <a:pt x="9" y="91"/>
                    <a:pt x="8" y="91"/>
                  </a:cubicBezTo>
                  <a:cubicBezTo>
                    <a:pt x="8" y="91"/>
                    <a:pt x="8" y="91"/>
                    <a:pt x="8" y="90"/>
                  </a:cubicBezTo>
                  <a:cubicBezTo>
                    <a:pt x="7" y="90"/>
                    <a:pt x="7" y="90"/>
                    <a:pt x="7" y="90"/>
                  </a:cubicBezTo>
                  <a:cubicBezTo>
                    <a:pt x="7" y="90"/>
                    <a:pt x="7" y="90"/>
                    <a:pt x="7" y="90"/>
                  </a:cubicBezTo>
                  <a:cubicBezTo>
                    <a:pt x="7" y="91"/>
                    <a:pt x="6" y="91"/>
                    <a:pt x="6" y="91"/>
                  </a:cubicBezTo>
                  <a:cubicBezTo>
                    <a:pt x="6" y="91"/>
                    <a:pt x="6" y="91"/>
                    <a:pt x="5" y="91"/>
                  </a:cubicBezTo>
                  <a:cubicBezTo>
                    <a:pt x="5" y="91"/>
                    <a:pt x="5" y="91"/>
                    <a:pt x="4" y="91"/>
                  </a:cubicBezTo>
                  <a:close/>
                  <a:moveTo>
                    <a:pt x="4" y="99"/>
                  </a:moveTo>
                  <a:cubicBezTo>
                    <a:pt x="3" y="99"/>
                    <a:pt x="2" y="99"/>
                    <a:pt x="2" y="99"/>
                  </a:cubicBezTo>
                  <a:cubicBezTo>
                    <a:pt x="1" y="99"/>
                    <a:pt x="1" y="98"/>
                    <a:pt x="1" y="98"/>
                  </a:cubicBezTo>
                  <a:cubicBezTo>
                    <a:pt x="0" y="98"/>
                    <a:pt x="0" y="98"/>
                    <a:pt x="0" y="97"/>
                  </a:cubicBezTo>
                  <a:cubicBezTo>
                    <a:pt x="0" y="96"/>
                    <a:pt x="0" y="95"/>
                    <a:pt x="0" y="95"/>
                  </a:cubicBezTo>
                  <a:cubicBezTo>
                    <a:pt x="0" y="94"/>
                    <a:pt x="0" y="94"/>
                    <a:pt x="0" y="94"/>
                  </a:cubicBezTo>
                  <a:cubicBezTo>
                    <a:pt x="0" y="94"/>
                    <a:pt x="0" y="93"/>
                    <a:pt x="0" y="93"/>
                  </a:cubicBezTo>
                  <a:cubicBezTo>
                    <a:pt x="0" y="93"/>
                    <a:pt x="0" y="93"/>
                    <a:pt x="1" y="92"/>
                  </a:cubicBezTo>
                  <a:cubicBezTo>
                    <a:pt x="1" y="92"/>
                    <a:pt x="2" y="92"/>
                    <a:pt x="3" y="92"/>
                  </a:cubicBezTo>
                  <a:cubicBezTo>
                    <a:pt x="3" y="93"/>
                    <a:pt x="3" y="93"/>
                    <a:pt x="3" y="93"/>
                  </a:cubicBezTo>
                  <a:cubicBezTo>
                    <a:pt x="3" y="93"/>
                    <a:pt x="3" y="93"/>
                    <a:pt x="3" y="93"/>
                  </a:cubicBezTo>
                  <a:cubicBezTo>
                    <a:pt x="2" y="94"/>
                    <a:pt x="2" y="94"/>
                    <a:pt x="2" y="94"/>
                  </a:cubicBezTo>
                  <a:cubicBezTo>
                    <a:pt x="2" y="95"/>
                    <a:pt x="2" y="96"/>
                    <a:pt x="2" y="96"/>
                  </a:cubicBezTo>
                  <a:cubicBezTo>
                    <a:pt x="2" y="97"/>
                    <a:pt x="3" y="97"/>
                    <a:pt x="3" y="97"/>
                  </a:cubicBezTo>
                  <a:cubicBezTo>
                    <a:pt x="3" y="97"/>
                    <a:pt x="4" y="97"/>
                    <a:pt x="4" y="97"/>
                  </a:cubicBezTo>
                  <a:cubicBezTo>
                    <a:pt x="5" y="97"/>
                    <a:pt x="5" y="97"/>
                    <a:pt x="6" y="97"/>
                  </a:cubicBezTo>
                  <a:cubicBezTo>
                    <a:pt x="6" y="97"/>
                    <a:pt x="6" y="97"/>
                    <a:pt x="6" y="96"/>
                  </a:cubicBezTo>
                  <a:cubicBezTo>
                    <a:pt x="6" y="96"/>
                    <a:pt x="6" y="95"/>
                    <a:pt x="6" y="95"/>
                  </a:cubicBezTo>
                  <a:cubicBezTo>
                    <a:pt x="6" y="93"/>
                    <a:pt x="8" y="93"/>
                    <a:pt x="8" y="95"/>
                  </a:cubicBezTo>
                  <a:cubicBezTo>
                    <a:pt x="8" y="95"/>
                    <a:pt x="8" y="96"/>
                    <a:pt x="8" y="96"/>
                  </a:cubicBezTo>
                  <a:cubicBezTo>
                    <a:pt x="8" y="97"/>
                    <a:pt x="9" y="97"/>
                    <a:pt x="9" y="97"/>
                  </a:cubicBezTo>
                  <a:cubicBezTo>
                    <a:pt x="9" y="97"/>
                    <a:pt x="10" y="97"/>
                    <a:pt x="10" y="97"/>
                  </a:cubicBezTo>
                  <a:cubicBezTo>
                    <a:pt x="10" y="97"/>
                    <a:pt x="11" y="97"/>
                    <a:pt x="11" y="97"/>
                  </a:cubicBezTo>
                  <a:cubicBezTo>
                    <a:pt x="12" y="97"/>
                    <a:pt x="12" y="97"/>
                    <a:pt x="12" y="96"/>
                  </a:cubicBezTo>
                  <a:cubicBezTo>
                    <a:pt x="12" y="96"/>
                    <a:pt x="12" y="95"/>
                    <a:pt x="12" y="95"/>
                  </a:cubicBezTo>
                  <a:cubicBezTo>
                    <a:pt x="12" y="94"/>
                    <a:pt x="12" y="94"/>
                    <a:pt x="12" y="94"/>
                  </a:cubicBezTo>
                  <a:cubicBezTo>
                    <a:pt x="12" y="94"/>
                    <a:pt x="12" y="94"/>
                    <a:pt x="12" y="94"/>
                  </a:cubicBezTo>
                  <a:cubicBezTo>
                    <a:pt x="11" y="94"/>
                    <a:pt x="11" y="94"/>
                    <a:pt x="11" y="93"/>
                  </a:cubicBezTo>
                  <a:cubicBezTo>
                    <a:pt x="11" y="93"/>
                    <a:pt x="11" y="93"/>
                    <a:pt x="12" y="93"/>
                  </a:cubicBezTo>
                  <a:cubicBezTo>
                    <a:pt x="12" y="92"/>
                    <a:pt x="13" y="92"/>
                    <a:pt x="13" y="93"/>
                  </a:cubicBezTo>
                  <a:cubicBezTo>
                    <a:pt x="13" y="93"/>
                    <a:pt x="14" y="93"/>
                    <a:pt x="14" y="93"/>
                  </a:cubicBezTo>
                  <a:cubicBezTo>
                    <a:pt x="14" y="93"/>
                    <a:pt x="14" y="94"/>
                    <a:pt x="14" y="94"/>
                  </a:cubicBezTo>
                  <a:cubicBezTo>
                    <a:pt x="15" y="95"/>
                    <a:pt x="15" y="96"/>
                    <a:pt x="14" y="97"/>
                  </a:cubicBezTo>
                  <a:cubicBezTo>
                    <a:pt x="14" y="98"/>
                    <a:pt x="14" y="98"/>
                    <a:pt x="14" y="98"/>
                  </a:cubicBezTo>
                  <a:cubicBezTo>
                    <a:pt x="14" y="98"/>
                    <a:pt x="13" y="99"/>
                    <a:pt x="13" y="99"/>
                  </a:cubicBezTo>
                  <a:cubicBezTo>
                    <a:pt x="12" y="99"/>
                    <a:pt x="11" y="99"/>
                    <a:pt x="10" y="99"/>
                  </a:cubicBezTo>
                  <a:cubicBezTo>
                    <a:pt x="10" y="99"/>
                    <a:pt x="10" y="99"/>
                    <a:pt x="9" y="99"/>
                  </a:cubicBezTo>
                  <a:cubicBezTo>
                    <a:pt x="9" y="99"/>
                    <a:pt x="9" y="99"/>
                    <a:pt x="8" y="99"/>
                  </a:cubicBezTo>
                  <a:cubicBezTo>
                    <a:pt x="8" y="99"/>
                    <a:pt x="8" y="99"/>
                    <a:pt x="8" y="99"/>
                  </a:cubicBezTo>
                  <a:cubicBezTo>
                    <a:pt x="8" y="99"/>
                    <a:pt x="7" y="99"/>
                    <a:pt x="7" y="98"/>
                  </a:cubicBezTo>
                  <a:cubicBezTo>
                    <a:pt x="7" y="99"/>
                    <a:pt x="7" y="99"/>
                    <a:pt x="7" y="99"/>
                  </a:cubicBezTo>
                  <a:cubicBezTo>
                    <a:pt x="7" y="99"/>
                    <a:pt x="7" y="99"/>
                    <a:pt x="6" y="99"/>
                  </a:cubicBezTo>
                  <a:cubicBezTo>
                    <a:pt x="6" y="99"/>
                    <a:pt x="6" y="99"/>
                    <a:pt x="5" y="99"/>
                  </a:cubicBezTo>
                  <a:cubicBezTo>
                    <a:pt x="5" y="99"/>
                    <a:pt x="5" y="99"/>
                    <a:pt x="4" y="99"/>
                  </a:cubicBezTo>
                  <a:close/>
                  <a:moveTo>
                    <a:pt x="13" y="63"/>
                  </a:moveTo>
                  <a:cubicBezTo>
                    <a:pt x="13" y="64"/>
                    <a:pt x="13" y="64"/>
                    <a:pt x="13" y="64"/>
                  </a:cubicBezTo>
                  <a:cubicBezTo>
                    <a:pt x="13" y="65"/>
                    <a:pt x="13" y="65"/>
                    <a:pt x="12" y="65"/>
                  </a:cubicBezTo>
                  <a:cubicBezTo>
                    <a:pt x="12" y="65"/>
                    <a:pt x="12" y="66"/>
                    <a:pt x="11" y="66"/>
                  </a:cubicBezTo>
                  <a:cubicBezTo>
                    <a:pt x="11" y="66"/>
                    <a:pt x="10" y="66"/>
                    <a:pt x="9" y="66"/>
                  </a:cubicBezTo>
                  <a:cubicBezTo>
                    <a:pt x="9" y="66"/>
                    <a:pt x="9" y="66"/>
                    <a:pt x="9" y="66"/>
                  </a:cubicBezTo>
                  <a:cubicBezTo>
                    <a:pt x="9" y="66"/>
                    <a:pt x="8" y="66"/>
                    <a:pt x="7" y="66"/>
                  </a:cubicBezTo>
                  <a:cubicBezTo>
                    <a:pt x="7" y="66"/>
                    <a:pt x="7" y="66"/>
                    <a:pt x="6" y="65"/>
                  </a:cubicBezTo>
                  <a:cubicBezTo>
                    <a:pt x="6" y="65"/>
                    <a:pt x="6" y="65"/>
                    <a:pt x="6" y="65"/>
                  </a:cubicBezTo>
                  <a:cubicBezTo>
                    <a:pt x="5" y="64"/>
                    <a:pt x="5" y="64"/>
                    <a:pt x="5" y="64"/>
                  </a:cubicBezTo>
                  <a:cubicBezTo>
                    <a:pt x="5" y="63"/>
                    <a:pt x="5" y="63"/>
                    <a:pt x="5" y="63"/>
                  </a:cubicBezTo>
                  <a:cubicBezTo>
                    <a:pt x="5" y="62"/>
                    <a:pt x="5" y="62"/>
                    <a:pt x="5" y="62"/>
                  </a:cubicBezTo>
                  <a:cubicBezTo>
                    <a:pt x="5" y="62"/>
                    <a:pt x="5" y="62"/>
                    <a:pt x="4" y="62"/>
                  </a:cubicBezTo>
                  <a:cubicBezTo>
                    <a:pt x="4" y="62"/>
                    <a:pt x="4" y="62"/>
                    <a:pt x="3" y="62"/>
                  </a:cubicBezTo>
                  <a:cubicBezTo>
                    <a:pt x="3" y="62"/>
                    <a:pt x="2" y="62"/>
                    <a:pt x="2" y="62"/>
                  </a:cubicBezTo>
                  <a:cubicBezTo>
                    <a:pt x="2" y="63"/>
                    <a:pt x="2" y="64"/>
                    <a:pt x="2" y="65"/>
                  </a:cubicBezTo>
                  <a:cubicBezTo>
                    <a:pt x="2" y="65"/>
                    <a:pt x="2" y="65"/>
                    <a:pt x="2" y="65"/>
                  </a:cubicBezTo>
                  <a:cubicBezTo>
                    <a:pt x="2" y="65"/>
                    <a:pt x="2" y="66"/>
                    <a:pt x="2" y="66"/>
                  </a:cubicBezTo>
                  <a:cubicBezTo>
                    <a:pt x="2" y="66"/>
                    <a:pt x="2" y="66"/>
                    <a:pt x="1" y="66"/>
                  </a:cubicBezTo>
                  <a:cubicBezTo>
                    <a:pt x="1" y="66"/>
                    <a:pt x="1" y="66"/>
                    <a:pt x="1" y="66"/>
                  </a:cubicBezTo>
                  <a:cubicBezTo>
                    <a:pt x="1" y="66"/>
                    <a:pt x="1" y="66"/>
                    <a:pt x="0" y="66"/>
                  </a:cubicBezTo>
                  <a:cubicBezTo>
                    <a:pt x="0" y="66"/>
                    <a:pt x="0" y="66"/>
                    <a:pt x="0" y="66"/>
                  </a:cubicBezTo>
                  <a:cubicBezTo>
                    <a:pt x="0" y="66"/>
                    <a:pt x="0" y="66"/>
                    <a:pt x="0" y="65"/>
                  </a:cubicBezTo>
                  <a:cubicBezTo>
                    <a:pt x="0" y="65"/>
                    <a:pt x="0" y="65"/>
                    <a:pt x="0" y="65"/>
                  </a:cubicBezTo>
                  <a:cubicBezTo>
                    <a:pt x="0" y="64"/>
                    <a:pt x="0" y="62"/>
                    <a:pt x="0" y="61"/>
                  </a:cubicBezTo>
                  <a:cubicBezTo>
                    <a:pt x="0" y="61"/>
                    <a:pt x="0" y="61"/>
                    <a:pt x="0" y="60"/>
                  </a:cubicBezTo>
                  <a:cubicBezTo>
                    <a:pt x="0" y="60"/>
                    <a:pt x="1" y="60"/>
                    <a:pt x="1" y="60"/>
                  </a:cubicBezTo>
                  <a:cubicBezTo>
                    <a:pt x="2" y="60"/>
                    <a:pt x="3" y="60"/>
                    <a:pt x="4" y="60"/>
                  </a:cubicBezTo>
                  <a:cubicBezTo>
                    <a:pt x="4" y="60"/>
                    <a:pt x="5" y="60"/>
                    <a:pt x="5" y="60"/>
                  </a:cubicBezTo>
                  <a:cubicBezTo>
                    <a:pt x="6" y="61"/>
                    <a:pt x="6" y="61"/>
                    <a:pt x="7" y="61"/>
                  </a:cubicBezTo>
                  <a:cubicBezTo>
                    <a:pt x="7" y="61"/>
                    <a:pt x="7" y="61"/>
                    <a:pt x="7" y="62"/>
                  </a:cubicBezTo>
                  <a:cubicBezTo>
                    <a:pt x="7" y="62"/>
                    <a:pt x="7" y="62"/>
                    <a:pt x="7" y="62"/>
                  </a:cubicBezTo>
                  <a:cubicBezTo>
                    <a:pt x="7" y="63"/>
                    <a:pt x="7" y="63"/>
                    <a:pt x="7" y="64"/>
                  </a:cubicBezTo>
                  <a:cubicBezTo>
                    <a:pt x="7" y="64"/>
                    <a:pt x="7" y="64"/>
                    <a:pt x="8" y="64"/>
                  </a:cubicBezTo>
                  <a:cubicBezTo>
                    <a:pt x="8" y="64"/>
                    <a:pt x="8" y="64"/>
                    <a:pt x="8" y="64"/>
                  </a:cubicBezTo>
                  <a:cubicBezTo>
                    <a:pt x="8" y="64"/>
                    <a:pt x="8" y="64"/>
                    <a:pt x="8" y="64"/>
                  </a:cubicBezTo>
                  <a:cubicBezTo>
                    <a:pt x="9" y="64"/>
                    <a:pt x="9" y="65"/>
                    <a:pt x="9" y="65"/>
                  </a:cubicBezTo>
                  <a:cubicBezTo>
                    <a:pt x="9" y="65"/>
                    <a:pt x="9" y="65"/>
                    <a:pt x="9" y="65"/>
                  </a:cubicBezTo>
                  <a:cubicBezTo>
                    <a:pt x="10" y="65"/>
                    <a:pt x="10" y="64"/>
                    <a:pt x="10" y="64"/>
                  </a:cubicBezTo>
                  <a:cubicBezTo>
                    <a:pt x="10" y="64"/>
                    <a:pt x="10" y="64"/>
                    <a:pt x="11" y="64"/>
                  </a:cubicBezTo>
                  <a:cubicBezTo>
                    <a:pt x="11" y="64"/>
                    <a:pt x="11" y="64"/>
                    <a:pt x="11" y="64"/>
                  </a:cubicBezTo>
                  <a:cubicBezTo>
                    <a:pt x="11" y="64"/>
                    <a:pt x="11" y="63"/>
                    <a:pt x="11" y="63"/>
                  </a:cubicBezTo>
                  <a:cubicBezTo>
                    <a:pt x="11" y="63"/>
                    <a:pt x="11" y="62"/>
                    <a:pt x="11" y="62"/>
                  </a:cubicBezTo>
                  <a:cubicBezTo>
                    <a:pt x="11" y="62"/>
                    <a:pt x="11" y="62"/>
                    <a:pt x="11" y="62"/>
                  </a:cubicBezTo>
                  <a:cubicBezTo>
                    <a:pt x="11" y="62"/>
                    <a:pt x="10" y="62"/>
                    <a:pt x="10" y="61"/>
                  </a:cubicBezTo>
                  <a:cubicBezTo>
                    <a:pt x="10" y="61"/>
                    <a:pt x="10" y="61"/>
                    <a:pt x="10" y="61"/>
                  </a:cubicBezTo>
                  <a:cubicBezTo>
                    <a:pt x="10" y="61"/>
                    <a:pt x="10" y="61"/>
                    <a:pt x="10" y="61"/>
                  </a:cubicBezTo>
                  <a:cubicBezTo>
                    <a:pt x="10" y="61"/>
                    <a:pt x="10" y="61"/>
                    <a:pt x="11" y="61"/>
                  </a:cubicBezTo>
                  <a:cubicBezTo>
                    <a:pt x="11" y="61"/>
                    <a:pt x="11" y="60"/>
                    <a:pt x="11" y="60"/>
                  </a:cubicBezTo>
                  <a:cubicBezTo>
                    <a:pt x="11" y="60"/>
                    <a:pt x="11" y="60"/>
                    <a:pt x="11" y="60"/>
                  </a:cubicBezTo>
                  <a:cubicBezTo>
                    <a:pt x="12" y="60"/>
                    <a:pt x="12" y="61"/>
                    <a:pt x="12" y="61"/>
                  </a:cubicBezTo>
                  <a:cubicBezTo>
                    <a:pt x="12" y="61"/>
                    <a:pt x="13" y="61"/>
                    <a:pt x="13" y="61"/>
                  </a:cubicBezTo>
                  <a:cubicBezTo>
                    <a:pt x="13" y="61"/>
                    <a:pt x="13" y="62"/>
                    <a:pt x="13" y="62"/>
                  </a:cubicBezTo>
                  <a:cubicBezTo>
                    <a:pt x="13" y="62"/>
                    <a:pt x="13" y="63"/>
                    <a:pt x="13" y="63"/>
                  </a:cubicBezTo>
                  <a:close/>
                  <a:moveTo>
                    <a:pt x="13" y="56"/>
                  </a:moveTo>
                  <a:cubicBezTo>
                    <a:pt x="13" y="57"/>
                    <a:pt x="13" y="57"/>
                    <a:pt x="13" y="57"/>
                  </a:cubicBezTo>
                  <a:cubicBezTo>
                    <a:pt x="13" y="58"/>
                    <a:pt x="12" y="58"/>
                    <a:pt x="12" y="58"/>
                  </a:cubicBezTo>
                  <a:cubicBezTo>
                    <a:pt x="12" y="58"/>
                    <a:pt x="11" y="59"/>
                    <a:pt x="11" y="59"/>
                  </a:cubicBezTo>
                  <a:cubicBezTo>
                    <a:pt x="10" y="59"/>
                    <a:pt x="10" y="59"/>
                    <a:pt x="9" y="59"/>
                  </a:cubicBezTo>
                  <a:cubicBezTo>
                    <a:pt x="9" y="59"/>
                    <a:pt x="9" y="59"/>
                    <a:pt x="9" y="59"/>
                  </a:cubicBezTo>
                  <a:cubicBezTo>
                    <a:pt x="8" y="59"/>
                    <a:pt x="8" y="59"/>
                    <a:pt x="7" y="59"/>
                  </a:cubicBezTo>
                  <a:cubicBezTo>
                    <a:pt x="7" y="59"/>
                    <a:pt x="6" y="58"/>
                    <a:pt x="6" y="58"/>
                  </a:cubicBezTo>
                  <a:cubicBezTo>
                    <a:pt x="6" y="58"/>
                    <a:pt x="6" y="58"/>
                    <a:pt x="5" y="58"/>
                  </a:cubicBezTo>
                  <a:cubicBezTo>
                    <a:pt x="5" y="57"/>
                    <a:pt x="5" y="57"/>
                    <a:pt x="5" y="57"/>
                  </a:cubicBezTo>
                  <a:cubicBezTo>
                    <a:pt x="5" y="56"/>
                    <a:pt x="5" y="56"/>
                    <a:pt x="5" y="56"/>
                  </a:cubicBezTo>
                  <a:cubicBezTo>
                    <a:pt x="5" y="55"/>
                    <a:pt x="5" y="55"/>
                    <a:pt x="5" y="55"/>
                  </a:cubicBezTo>
                  <a:cubicBezTo>
                    <a:pt x="5" y="55"/>
                    <a:pt x="5" y="55"/>
                    <a:pt x="4" y="55"/>
                  </a:cubicBezTo>
                  <a:cubicBezTo>
                    <a:pt x="4" y="55"/>
                    <a:pt x="4" y="55"/>
                    <a:pt x="3" y="55"/>
                  </a:cubicBezTo>
                  <a:cubicBezTo>
                    <a:pt x="3" y="55"/>
                    <a:pt x="2" y="55"/>
                    <a:pt x="2" y="55"/>
                  </a:cubicBezTo>
                  <a:cubicBezTo>
                    <a:pt x="2" y="56"/>
                    <a:pt x="2" y="57"/>
                    <a:pt x="2" y="58"/>
                  </a:cubicBezTo>
                  <a:cubicBezTo>
                    <a:pt x="2" y="58"/>
                    <a:pt x="2" y="58"/>
                    <a:pt x="2" y="58"/>
                  </a:cubicBezTo>
                  <a:cubicBezTo>
                    <a:pt x="2" y="58"/>
                    <a:pt x="2" y="59"/>
                    <a:pt x="2" y="59"/>
                  </a:cubicBezTo>
                  <a:cubicBezTo>
                    <a:pt x="2" y="59"/>
                    <a:pt x="2" y="59"/>
                    <a:pt x="1" y="59"/>
                  </a:cubicBezTo>
                  <a:cubicBezTo>
                    <a:pt x="1" y="59"/>
                    <a:pt x="1" y="59"/>
                    <a:pt x="1" y="59"/>
                  </a:cubicBezTo>
                  <a:cubicBezTo>
                    <a:pt x="1" y="59"/>
                    <a:pt x="1" y="59"/>
                    <a:pt x="0" y="59"/>
                  </a:cubicBezTo>
                  <a:cubicBezTo>
                    <a:pt x="0" y="59"/>
                    <a:pt x="0" y="59"/>
                    <a:pt x="0" y="59"/>
                  </a:cubicBezTo>
                  <a:cubicBezTo>
                    <a:pt x="0" y="59"/>
                    <a:pt x="0" y="58"/>
                    <a:pt x="0" y="58"/>
                  </a:cubicBezTo>
                  <a:cubicBezTo>
                    <a:pt x="0" y="58"/>
                    <a:pt x="0" y="58"/>
                    <a:pt x="0" y="58"/>
                  </a:cubicBezTo>
                  <a:cubicBezTo>
                    <a:pt x="0" y="57"/>
                    <a:pt x="0" y="55"/>
                    <a:pt x="0" y="54"/>
                  </a:cubicBezTo>
                  <a:cubicBezTo>
                    <a:pt x="0" y="54"/>
                    <a:pt x="0" y="54"/>
                    <a:pt x="0" y="54"/>
                  </a:cubicBezTo>
                  <a:cubicBezTo>
                    <a:pt x="0" y="54"/>
                    <a:pt x="1" y="53"/>
                    <a:pt x="1" y="53"/>
                  </a:cubicBezTo>
                  <a:cubicBezTo>
                    <a:pt x="2" y="53"/>
                    <a:pt x="3" y="53"/>
                    <a:pt x="4" y="53"/>
                  </a:cubicBezTo>
                  <a:cubicBezTo>
                    <a:pt x="4" y="53"/>
                    <a:pt x="5" y="54"/>
                    <a:pt x="5" y="54"/>
                  </a:cubicBezTo>
                  <a:cubicBezTo>
                    <a:pt x="6" y="54"/>
                    <a:pt x="6" y="54"/>
                    <a:pt x="6" y="54"/>
                  </a:cubicBezTo>
                  <a:cubicBezTo>
                    <a:pt x="7" y="54"/>
                    <a:pt x="7" y="54"/>
                    <a:pt x="7" y="55"/>
                  </a:cubicBezTo>
                  <a:cubicBezTo>
                    <a:pt x="7" y="55"/>
                    <a:pt x="7" y="55"/>
                    <a:pt x="7" y="56"/>
                  </a:cubicBezTo>
                  <a:cubicBezTo>
                    <a:pt x="7" y="56"/>
                    <a:pt x="7" y="56"/>
                    <a:pt x="7" y="57"/>
                  </a:cubicBezTo>
                  <a:cubicBezTo>
                    <a:pt x="7" y="57"/>
                    <a:pt x="7" y="57"/>
                    <a:pt x="7" y="57"/>
                  </a:cubicBezTo>
                  <a:cubicBezTo>
                    <a:pt x="7" y="57"/>
                    <a:pt x="8" y="57"/>
                    <a:pt x="8" y="57"/>
                  </a:cubicBezTo>
                  <a:cubicBezTo>
                    <a:pt x="8" y="57"/>
                    <a:pt x="8" y="57"/>
                    <a:pt x="8" y="57"/>
                  </a:cubicBezTo>
                  <a:cubicBezTo>
                    <a:pt x="8" y="57"/>
                    <a:pt x="9" y="57"/>
                    <a:pt x="9" y="57"/>
                  </a:cubicBezTo>
                  <a:cubicBezTo>
                    <a:pt x="9" y="57"/>
                    <a:pt x="9" y="57"/>
                    <a:pt x="9" y="57"/>
                  </a:cubicBezTo>
                  <a:cubicBezTo>
                    <a:pt x="9" y="57"/>
                    <a:pt x="10" y="57"/>
                    <a:pt x="10" y="57"/>
                  </a:cubicBezTo>
                  <a:cubicBezTo>
                    <a:pt x="10" y="57"/>
                    <a:pt x="10" y="57"/>
                    <a:pt x="10" y="57"/>
                  </a:cubicBezTo>
                  <a:cubicBezTo>
                    <a:pt x="10" y="57"/>
                    <a:pt x="11" y="57"/>
                    <a:pt x="11" y="57"/>
                  </a:cubicBezTo>
                  <a:cubicBezTo>
                    <a:pt x="11" y="57"/>
                    <a:pt x="11" y="56"/>
                    <a:pt x="11" y="56"/>
                  </a:cubicBezTo>
                  <a:cubicBezTo>
                    <a:pt x="11" y="56"/>
                    <a:pt x="11" y="56"/>
                    <a:pt x="11" y="55"/>
                  </a:cubicBezTo>
                  <a:cubicBezTo>
                    <a:pt x="11" y="55"/>
                    <a:pt x="11" y="55"/>
                    <a:pt x="10" y="55"/>
                  </a:cubicBezTo>
                  <a:cubicBezTo>
                    <a:pt x="10" y="55"/>
                    <a:pt x="10" y="55"/>
                    <a:pt x="10" y="55"/>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2" y="54"/>
                    <a:pt x="12" y="54"/>
                  </a:cubicBezTo>
                  <a:cubicBezTo>
                    <a:pt x="12" y="54"/>
                    <a:pt x="12" y="54"/>
                    <a:pt x="12" y="54"/>
                  </a:cubicBezTo>
                  <a:cubicBezTo>
                    <a:pt x="13" y="55"/>
                    <a:pt x="13" y="55"/>
                    <a:pt x="13" y="55"/>
                  </a:cubicBezTo>
                  <a:cubicBezTo>
                    <a:pt x="13" y="55"/>
                    <a:pt x="13" y="56"/>
                    <a:pt x="13" y="56"/>
                  </a:cubicBezTo>
                  <a:close/>
                  <a:moveTo>
                    <a:pt x="13" y="49"/>
                  </a:moveTo>
                  <a:cubicBezTo>
                    <a:pt x="13" y="50"/>
                    <a:pt x="13" y="50"/>
                    <a:pt x="12" y="51"/>
                  </a:cubicBezTo>
                  <a:cubicBezTo>
                    <a:pt x="12" y="51"/>
                    <a:pt x="12" y="51"/>
                    <a:pt x="12" y="51"/>
                  </a:cubicBezTo>
                  <a:cubicBezTo>
                    <a:pt x="12" y="52"/>
                    <a:pt x="11" y="52"/>
                    <a:pt x="11" y="52"/>
                  </a:cubicBezTo>
                  <a:cubicBezTo>
                    <a:pt x="10" y="52"/>
                    <a:pt x="10" y="52"/>
                    <a:pt x="9" y="52"/>
                  </a:cubicBezTo>
                  <a:cubicBezTo>
                    <a:pt x="9" y="52"/>
                    <a:pt x="9" y="52"/>
                    <a:pt x="9" y="52"/>
                  </a:cubicBezTo>
                  <a:cubicBezTo>
                    <a:pt x="8" y="52"/>
                    <a:pt x="8" y="52"/>
                    <a:pt x="7" y="52"/>
                  </a:cubicBezTo>
                  <a:cubicBezTo>
                    <a:pt x="7" y="52"/>
                    <a:pt x="6" y="52"/>
                    <a:pt x="6" y="52"/>
                  </a:cubicBezTo>
                  <a:cubicBezTo>
                    <a:pt x="6" y="51"/>
                    <a:pt x="5" y="51"/>
                    <a:pt x="5" y="51"/>
                  </a:cubicBezTo>
                  <a:cubicBezTo>
                    <a:pt x="5" y="51"/>
                    <a:pt x="5" y="50"/>
                    <a:pt x="5" y="50"/>
                  </a:cubicBezTo>
                  <a:cubicBezTo>
                    <a:pt x="5" y="50"/>
                    <a:pt x="5" y="49"/>
                    <a:pt x="5" y="49"/>
                  </a:cubicBezTo>
                  <a:cubicBezTo>
                    <a:pt x="5" y="49"/>
                    <a:pt x="5" y="49"/>
                    <a:pt x="5" y="49"/>
                  </a:cubicBezTo>
                  <a:cubicBezTo>
                    <a:pt x="5" y="48"/>
                    <a:pt x="5" y="48"/>
                    <a:pt x="4" y="48"/>
                  </a:cubicBezTo>
                  <a:cubicBezTo>
                    <a:pt x="4" y="48"/>
                    <a:pt x="4" y="48"/>
                    <a:pt x="3" y="48"/>
                  </a:cubicBezTo>
                  <a:cubicBezTo>
                    <a:pt x="3" y="48"/>
                    <a:pt x="2" y="48"/>
                    <a:pt x="2" y="48"/>
                  </a:cubicBezTo>
                  <a:cubicBezTo>
                    <a:pt x="2" y="49"/>
                    <a:pt x="2" y="50"/>
                    <a:pt x="2" y="51"/>
                  </a:cubicBezTo>
                  <a:cubicBezTo>
                    <a:pt x="2" y="51"/>
                    <a:pt x="2" y="52"/>
                    <a:pt x="2" y="52"/>
                  </a:cubicBezTo>
                  <a:cubicBezTo>
                    <a:pt x="2" y="52"/>
                    <a:pt x="2" y="52"/>
                    <a:pt x="2" y="52"/>
                  </a:cubicBezTo>
                  <a:cubicBezTo>
                    <a:pt x="2" y="52"/>
                    <a:pt x="2" y="52"/>
                    <a:pt x="1" y="52"/>
                  </a:cubicBezTo>
                  <a:cubicBezTo>
                    <a:pt x="1" y="52"/>
                    <a:pt x="1" y="52"/>
                    <a:pt x="1" y="52"/>
                  </a:cubicBezTo>
                  <a:cubicBezTo>
                    <a:pt x="1" y="52"/>
                    <a:pt x="1" y="52"/>
                    <a:pt x="0" y="52"/>
                  </a:cubicBezTo>
                  <a:cubicBezTo>
                    <a:pt x="0" y="52"/>
                    <a:pt x="0" y="52"/>
                    <a:pt x="0" y="52"/>
                  </a:cubicBezTo>
                  <a:cubicBezTo>
                    <a:pt x="0" y="52"/>
                    <a:pt x="0" y="52"/>
                    <a:pt x="0" y="52"/>
                  </a:cubicBezTo>
                  <a:cubicBezTo>
                    <a:pt x="0" y="52"/>
                    <a:pt x="0" y="51"/>
                    <a:pt x="0" y="51"/>
                  </a:cubicBezTo>
                  <a:cubicBezTo>
                    <a:pt x="0" y="50"/>
                    <a:pt x="0" y="49"/>
                    <a:pt x="0" y="48"/>
                  </a:cubicBezTo>
                  <a:cubicBezTo>
                    <a:pt x="0" y="47"/>
                    <a:pt x="0" y="47"/>
                    <a:pt x="0" y="47"/>
                  </a:cubicBezTo>
                  <a:cubicBezTo>
                    <a:pt x="0" y="47"/>
                    <a:pt x="1" y="47"/>
                    <a:pt x="1" y="47"/>
                  </a:cubicBezTo>
                  <a:cubicBezTo>
                    <a:pt x="2" y="47"/>
                    <a:pt x="3" y="47"/>
                    <a:pt x="3" y="47"/>
                  </a:cubicBezTo>
                  <a:cubicBezTo>
                    <a:pt x="4" y="47"/>
                    <a:pt x="5" y="47"/>
                    <a:pt x="5" y="47"/>
                  </a:cubicBezTo>
                  <a:cubicBezTo>
                    <a:pt x="6" y="47"/>
                    <a:pt x="6" y="47"/>
                    <a:pt x="6" y="47"/>
                  </a:cubicBezTo>
                  <a:cubicBezTo>
                    <a:pt x="7" y="48"/>
                    <a:pt x="7" y="48"/>
                    <a:pt x="7" y="48"/>
                  </a:cubicBezTo>
                  <a:cubicBezTo>
                    <a:pt x="7" y="48"/>
                    <a:pt x="7" y="49"/>
                    <a:pt x="7" y="49"/>
                  </a:cubicBezTo>
                  <a:cubicBezTo>
                    <a:pt x="7" y="49"/>
                    <a:pt x="7" y="50"/>
                    <a:pt x="7" y="50"/>
                  </a:cubicBezTo>
                  <a:cubicBezTo>
                    <a:pt x="7" y="50"/>
                    <a:pt x="7" y="50"/>
                    <a:pt x="7" y="50"/>
                  </a:cubicBezTo>
                  <a:cubicBezTo>
                    <a:pt x="7" y="50"/>
                    <a:pt x="7" y="51"/>
                    <a:pt x="8" y="51"/>
                  </a:cubicBezTo>
                  <a:cubicBezTo>
                    <a:pt x="8" y="51"/>
                    <a:pt x="8" y="51"/>
                    <a:pt x="8" y="51"/>
                  </a:cubicBezTo>
                  <a:cubicBezTo>
                    <a:pt x="8" y="51"/>
                    <a:pt x="8" y="51"/>
                    <a:pt x="9" y="51"/>
                  </a:cubicBezTo>
                  <a:cubicBezTo>
                    <a:pt x="9" y="51"/>
                    <a:pt x="9" y="51"/>
                    <a:pt x="9" y="51"/>
                  </a:cubicBezTo>
                  <a:cubicBezTo>
                    <a:pt x="9" y="51"/>
                    <a:pt x="9" y="51"/>
                    <a:pt x="10" y="51"/>
                  </a:cubicBezTo>
                  <a:cubicBezTo>
                    <a:pt x="10" y="51"/>
                    <a:pt x="10" y="51"/>
                    <a:pt x="10" y="51"/>
                  </a:cubicBezTo>
                  <a:cubicBezTo>
                    <a:pt x="10" y="50"/>
                    <a:pt x="10" y="50"/>
                    <a:pt x="10" y="50"/>
                  </a:cubicBezTo>
                  <a:cubicBezTo>
                    <a:pt x="10" y="50"/>
                    <a:pt x="11" y="50"/>
                    <a:pt x="11" y="49"/>
                  </a:cubicBezTo>
                  <a:cubicBezTo>
                    <a:pt x="10" y="49"/>
                    <a:pt x="10" y="49"/>
                    <a:pt x="10" y="49"/>
                  </a:cubicBezTo>
                  <a:cubicBezTo>
                    <a:pt x="10" y="49"/>
                    <a:pt x="10" y="48"/>
                    <a:pt x="10" y="48"/>
                  </a:cubicBezTo>
                  <a:cubicBezTo>
                    <a:pt x="10" y="48"/>
                    <a:pt x="10" y="48"/>
                    <a:pt x="10" y="48"/>
                  </a:cubicBezTo>
                  <a:cubicBezTo>
                    <a:pt x="10" y="48"/>
                    <a:pt x="10" y="48"/>
                    <a:pt x="10" y="48"/>
                  </a:cubicBezTo>
                  <a:cubicBezTo>
                    <a:pt x="10" y="48"/>
                    <a:pt x="10" y="48"/>
                    <a:pt x="10" y="48"/>
                  </a:cubicBezTo>
                  <a:cubicBezTo>
                    <a:pt x="10" y="48"/>
                    <a:pt x="10" y="47"/>
                    <a:pt x="10" y="47"/>
                  </a:cubicBezTo>
                  <a:cubicBezTo>
                    <a:pt x="10" y="47"/>
                    <a:pt x="11" y="47"/>
                    <a:pt x="11" y="47"/>
                  </a:cubicBezTo>
                  <a:cubicBezTo>
                    <a:pt x="11" y="47"/>
                    <a:pt x="11" y="47"/>
                    <a:pt x="11" y="47"/>
                  </a:cubicBezTo>
                  <a:cubicBezTo>
                    <a:pt x="11" y="47"/>
                    <a:pt x="11" y="47"/>
                    <a:pt x="12" y="47"/>
                  </a:cubicBezTo>
                  <a:cubicBezTo>
                    <a:pt x="12" y="47"/>
                    <a:pt x="12" y="48"/>
                    <a:pt x="12" y="48"/>
                  </a:cubicBezTo>
                  <a:cubicBezTo>
                    <a:pt x="12" y="48"/>
                    <a:pt x="12" y="48"/>
                    <a:pt x="12" y="49"/>
                  </a:cubicBezTo>
                  <a:cubicBezTo>
                    <a:pt x="12" y="49"/>
                    <a:pt x="13" y="49"/>
                    <a:pt x="13" y="49"/>
                  </a:cubicBezTo>
                  <a:close/>
                  <a:moveTo>
                    <a:pt x="12" y="43"/>
                  </a:moveTo>
                  <a:cubicBezTo>
                    <a:pt x="12" y="44"/>
                    <a:pt x="12" y="44"/>
                    <a:pt x="12" y="44"/>
                  </a:cubicBezTo>
                  <a:cubicBezTo>
                    <a:pt x="12" y="45"/>
                    <a:pt x="12" y="45"/>
                    <a:pt x="12" y="45"/>
                  </a:cubicBezTo>
                  <a:cubicBezTo>
                    <a:pt x="11" y="45"/>
                    <a:pt x="11" y="45"/>
                    <a:pt x="10" y="46"/>
                  </a:cubicBezTo>
                  <a:cubicBezTo>
                    <a:pt x="10" y="46"/>
                    <a:pt x="9" y="46"/>
                    <a:pt x="9" y="46"/>
                  </a:cubicBezTo>
                  <a:cubicBezTo>
                    <a:pt x="9" y="46"/>
                    <a:pt x="9" y="46"/>
                    <a:pt x="9" y="46"/>
                  </a:cubicBezTo>
                  <a:cubicBezTo>
                    <a:pt x="8" y="46"/>
                    <a:pt x="7" y="46"/>
                    <a:pt x="7" y="46"/>
                  </a:cubicBezTo>
                  <a:cubicBezTo>
                    <a:pt x="7" y="45"/>
                    <a:pt x="6" y="45"/>
                    <a:pt x="6" y="45"/>
                  </a:cubicBezTo>
                  <a:cubicBezTo>
                    <a:pt x="6" y="45"/>
                    <a:pt x="5" y="45"/>
                    <a:pt x="5" y="45"/>
                  </a:cubicBezTo>
                  <a:cubicBezTo>
                    <a:pt x="5" y="44"/>
                    <a:pt x="5" y="44"/>
                    <a:pt x="5" y="44"/>
                  </a:cubicBezTo>
                  <a:cubicBezTo>
                    <a:pt x="5" y="43"/>
                    <a:pt x="5" y="43"/>
                    <a:pt x="5" y="43"/>
                  </a:cubicBezTo>
                  <a:cubicBezTo>
                    <a:pt x="5" y="43"/>
                    <a:pt x="5" y="42"/>
                    <a:pt x="5" y="42"/>
                  </a:cubicBezTo>
                  <a:cubicBezTo>
                    <a:pt x="5" y="42"/>
                    <a:pt x="4" y="42"/>
                    <a:pt x="4" y="42"/>
                  </a:cubicBezTo>
                  <a:cubicBezTo>
                    <a:pt x="4" y="42"/>
                    <a:pt x="4" y="42"/>
                    <a:pt x="3" y="42"/>
                  </a:cubicBezTo>
                  <a:cubicBezTo>
                    <a:pt x="3" y="42"/>
                    <a:pt x="2" y="42"/>
                    <a:pt x="2" y="42"/>
                  </a:cubicBezTo>
                  <a:cubicBezTo>
                    <a:pt x="2" y="43"/>
                    <a:pt x="2" y="44"/>
                    <a:pt x="2" y="45"/>
                  </a:cubicBezTo>
                  <a:cubicBezTo>
                    <a:pt x="2" y="45"/>
                    <a:pt x="2" y="45"/>
                    <a:pt x="2" y="45"/>
                  </a:cubicBezTo>
                  <a:cubicBezTo>
                    <a:pt x="2" y="45"/>
                    <a:pt x="2" y="45"/>
                    <a:pt x="2" y="45"/>
                  </a:cubicBezTo>
                  <a:cubicBezTo>
                    <a:pt x="2" y="45"/>
                    <a:pt x="2" y="46"/>
                    <a:pt x="1" y="46"/>
                  </a:cubicBezTo>
                  <a:cubicBezTo>
                    <a:pt x="1" y="46"/>
                    <a:pt x="1" y="46"/>
                    <a:pt x="1" y="46"/>
                  </a:cubicBezTo>
                  <a:cubicBezTo>
                    <a:pt x="1" y="46"/>
                    <a:pt x="1" y="46"/>
                    <a:pt x="0" y="46"/>
                  </a:cubicBezTo>
                  <a:cubicBezTo>
                    <a:pt x="0" y="46"/>
                    <a:pt x="0" y="46"/>
                    <a:pt x="0" y="45"/>
                  </a:cubicBezTo>
                  <a:cubicBezTo>
                    <a:pt x="0" y="45"/>
                    <a:pt x="0" y="45"/>
                    <a:pt x="0" y="45"/>
                  </a:cubicBezTo>
                  <a:cubicBezTo>
                    <a:pt x="0" y="45"/>
                    <a:pt x="0" y="45"/>
                    <a:pt x="0" y="45"/>
                  </a:cubicBezTo>
                  <a:cubicBezTo>
                    <a:pt x="0" y="44"/>
                    <a:pt x="0" y="43"/>
                    <a:pt x="0" y="41"/>
                  </a:cubicBezTo>
                  <a:cubicBezTo>
                    <a:pt x="0" y="41"/>
                    <a:pt x="0" y="41"/>
                    <a:pt x="0" y="41"/>
                  </a:cubicBezTo>
                  <a:cubicBezTo>
                    <a:pt x="0" y="41"/>
                    <a:pt x="1" y="41"/>
                    <a:pt x="1" y="41"/>
                  </a:cubicBezTo>
                  <a:cubicBezTo>
                    <a:pt x="2" y="41"/>
                    <a:pt x="3" y="41"/>
                    <a:pt x="3" y="41"/>
                  </a:cubicBezTo>
                  <a:cubicBezTo>
                    <a:pt x="4" y="41"/>
                    <a:pt x="5" y="41"/>
                    <a:pt x="5" y="41"/>
                  </a:cubicBezTo>
                  <a:cubicBezTo>
                    <a:pt x="6" y="41"/>
                    <a:pt x="6" y="41"/>
                    <a:pt x="6" y="41"/>
                  </a:cubicBezTo>
                  <a:cubicBezTo>
                    <a:pt x="6" y="41"/>
                    <a:pt x="7" y="42"/>
                    <a:pt x="7" y="42"/>
                  </a:cubicBezTo>
                  <a:cubicBezTo>
                    <a:pt x="7" y="42"/>
                    <a:pt x="7" y="42"/>
                    <a:pt x="7" y="43"/>
                  </a:cubicBezTo>
                  <a:cubicBezTo>
                    <a:pt x="7" y="43"/>
                    <a:pt x="7" y="43"/>
                    <a:pt x="7" y="44"/>
                  </a:cubicBezTo>
                  <a:cubicBezTo>
                    <a:pt x="7" y="44"/>
                    <a:pt x="7" y="44"/>
                    <a:pt x="7" y="44"/>
                  </a:cubicBezTo>
                  <a:cubicBezTo>
                    <a:pt x="7" y="44"/>
                    <a:pt x="7" y="44"/>
                    <a:pt x="7" y="44"/>
                  </a:cubicBezTo>
                  <a:cubicBezTo>
                    <a:pt x="8" y="44"/>
                    <a:pt x="8" y="44"/>
                    <a:pt x="8" y="44"/>
                  </a:cubicBezTo>
                  <a:cubicBezTo>
                    <a:pt x="8" y="44"/>
                    <a:pt x="8" y="44"/>
                    <a:pt x="9" y="44"/>
                  </a:cubicBezTo>
                  <a:cubicBezTo>
                    <a:pt x="9" y="44"/>
                    <a:pt x="9" y="44"/>
                    <a:pt x="9" y="44"/>
                  </a:cubicBezTo>
                  <a:cubicBezTo>
                    <a:pt x="9" y="44"/>
                    <a:pt x="9" y="44"/>
                    <a:pt x="9" y="44"/>
                  </a:cubicBezTo>
                  <a:cubicBezTo>
                    <a:pt x="10" y="44"/>
                    <a:pt x="10" y="44"/>
                    <a:pt x="10" y="44"/>
                  </a:cubicBezTo>
                  <a:cubicBezTo>
                    <a:pt x="10" y="44"/>
                    <a:pt x="10" y="44"/>
                    <a:pt x="10" y="44"/>
                  </a:cubicBezTo>
                  <a:cubicBezTo>
                    <a:pt x="10" y="44"/>
                    <a:pt x="10" y="43"/>
                    <a:pt x="10" y="43"/>
                  </a:cubicBezTo>
                  <a:cubicBezTo>
                    <a:pt x="10" y="43"/>
                    <a:pt x="10" y="43"/>
                    <a:pt x="10" y="43"/>
                  </a:cubicBezTo>
                  <a:cubicBezTo>
                    <a:pt x="10" y="42"/>
                    <a:pt x="10" y="42"/>
                    <a:pt x="10" y="42"/>
                  </a:cubicBezTo>
                  <a:cubicBezTo>
                    <a:pt x="10" y="42"/>
                    <a:pt x="10" y="42"/>
                    <a:pt x="10" y="42"/>
                  </a:cubicBezTo>
                  <a:cubicBezTo>
                    <a:pt x="10" y="42"/>
                    <a:pt x="10" y="42"/>
                    <a:pt x="10" y="41"/>
                  </a:cubicBezTo>
                  <a:cubicBezTo>
                    <a:pt x="10" y="41"/>
                    <a:pt x="10" y="41"/>
                    <a:pt x="10" y="41"/>
                  </a:cubicBezTo>
                  <a:cubicBezTo>
                    <a:pt x="10" y="41"/>
                    <a:pt x="10" y="41"/>
                    <a:pt x="10" y="41"/>
                  </a:cubicBezTo>
                  <a:cubicBezTo>
                    <a:pt x="10" y="41"/>
                    <a:pt x="10" y="41"/>
                    <a:pt x="11" y="41"/>
                  </a:cubicBezTo>
                  <a:cubicBezTo>
                    <a:pt x="11" y="41"/>
                    <a:pt x="11" y="41"/>
                    <a:pt x="11" y="41"/>
                  </a:cubicBezTo>
                  <a:cubicBezTo>
                    <a:pt x="11" y="41"/>
                    <a:pt x="11" y="41"/>
                    <a:pt x="11" y="41"/>
                  </a:cubicBezTo>
                  <a:cubicBezTo>
                    <a:pt x="12" y="41"/>
                    <a:pt x="12" y="41"/>
                    <a:pt x="12" y="42"/>
                  </a:cubicBezTo>
                  <a:cubicBezTo>
                    <a:pt x="12" y="42"/>
                    <a:pt x="12" y="42"/>
                    <a:pt x="12" y="42"/>
                  </a:cubicBezTo>
                  <a:cubicBezTo>
                    <a:pt x="12" y="43"/>
                    <a:pt x="12" y="43"/>
                    <a:pt x="12" y="43"/>
                  </a:cubicBezTo>
                  <a:close/>
                  <a:moveTo>
                    <a:pt x="9" y="21"/>
                  </a:moveTo>
                  <a:cubicBezTo>
                    <a:pt x="9" y="21"/>
                    <a:pt x="9" y="21"/>
                    <a:pt x="9" y="21"/>
                  </a:cubicBezTo>
                  <a:cubicBezTo>
                    <a:pt x="10" y="20"/>
                    <a:pt x="10" y="20"/>
                    <a:pt x="10" y="20"/>
                  </a:cubicBezTo>
                  <a:cubicBezTo>
                    <a:pt x="11" y="20"/>
                    <a:pt x="11" y="20"/>
                    <a:pt x="11" y="20"/>
                  </a:cubicBezTo>
                  <a:cubicBezTo>
                    <a:pt x="11" y="20"/>
                    <a:pt x="11" y="21"/>
                    <a:pt x="11" y="21"/>
                  </a:cubicBezTo>
                  <a:cubicBezTo>
                    <a:pt x="11" y="21"/>
                    <a:pt x="11" y="22"/>
                    <a:pt x="11" y="22"/>
                  </a:cubicBezTo>
                  <a:cubicBezTo>
                    <a:pt x="11" y="22"/>
                    <a:pt x="11" y="22"/>
                    <a:pt x="11" y="22"/>
                  </a:cubicBezTo>
                  <a:cubicBezTo>
                    <a:pt x="8" y="22"/>
                    <a:pt x="5" y="22"/>
                    <a:pt x="2" y="22"/>
                  </a:cubicBezTo>
                  <a:cubicBezTo>
                    <a:pt x="2" y="22"/>
                    <a:pt x="2" y="22"/>
                    <a:pt x="2" y="22"/>
                  </a:cubicBezTo>
                  <a:cubicBezTo>
                    <a:pt x="2" y="22"/>
                    <a:pt x="2" y="22"/>
                    <a:pt x="2" y="22"/>
                  </a:cubicBezTo>
                  <a:cubicBezTo>
                    <a:pt x="2" y="22"/>
                    <a:pt x="2" y="22"/>
                    <a:pt x="2" y="23"/>
                  </a:cubicBezTo>
                  <a:cubicBezTo>
                    <a:pt x="2" y="23"/>
                    <a:pt x="0" y="23"/>
                    <a:pt x="0" y="23"/>
                  </a:cubicBezTo>
                  <a:cubicBezTo>
                    <a:pt x="0" y="22"/>
                    <a:pt x="0" y="22"/>
                    <a:pt x="0" y="21"/>
                  </a:cubicBezTo>
                  <a:cubicBezTo>
                    <a:pt x="0" y="21"/>
                    <a:pt x="0" y="20"/>
                    <a:pt x="0" y="20"/>
                  </a:cubicBezTo>
                  <a:cubicBezTo>
                    <a:pt x="0" y="19"/>
                    <a:pt x="2" y="19"/>
                    <a:pt x="2" y="20"/>
                  </a:cubicBezTo>
                  <a:cubicBezTo>
                    <a:pt x="2" y="20"/>
                    <a:pt x="2" y="20"/>
                    <a:pt x="2" y="21"/>
                  </a:cubicBezTo>
                  <a:cubicBezTo>
                    <a:pt x="4" y="21"/>
                    <a:pt x="7" y="21"/>
                    <a:pt x="9" y="21"/>
                  </a:cubicBezTo>
                  <a:close/>
                  <a:moveTo>
                    <a:pt x="10" y="25"/>
                  </a:moveTo>
                  <a:cubicBezTo>
                    <a:pt x="10" y="25"/>
                    <a:pt x="10" y="25"/>
                    <a:pt x="10" y="25"/>
                  </a:cubicBezTo>
                  <a:cubicBezTo>
                    <a:pt x="10" y="25"/>
                    <a:pt x="10" y="25"/>
                    <a:pt x="10" y="25"/>
                  </a:cubicBezTo>
                  <a:cubicBezTo>
                    <a:pt x="11" y="25"/>
                    <a:pt x="11" y="25"/>
                    <a:pt x="11" y="25"/>
                  </a:cubicBezTo>
                  <a:cubicBezTo>
                    <a:pt x="11" y="25"/>
                    <a:pt x="12" y="25"/>
                    <a:pt x="12" y="26"/>
                  </a:cubicBezTo>
                  <a:cubicBezTo>
                    <a:pt x="12" y="26"/>
                    <a:pt x="12" y="26"/>
                    <a:pt x="11" y="26"/>
                  </a:cubicBezTo>
                  <a:cubicBezTo>
                    <a:pt x="11" y="26"/>
                    <a:pt x="11" y="26"/>
                    <a:pt x="11" y="26"/>
                  </a:cubicBezTo>
                  <a:cubicBezTo>
                    <a:pt x="8" y="26"/>
                    <a:pt x="5" y="26"/>
                    <a:pt x="2" y="26"/>
                  </a:cubicBezTo>
                  <a:cubicBezTo>
                    <a:pt x="2" y="26"/>
                    <a:pt x="2" y="26"/>
                    <a:pt x="2" y="26"/>
                  </a:cubicBezTo>
                  <a:cubicBezTo>
                    <a:pt x="2" y="26"/>
                    <a:pt x="2" y="26"/>
                    <a:pt x="2" y="26"/>
                  </a:cubicBezTo>
                  <a:cubicBezTo>
                    <a:pt x="2" y="27"/>
                    <a:pt x="2" y="27"/>
                    <a:pt x="2" y="27"/>
                  </a:cubicBezTo>
                  <a:cubicBezTo>
                    <a:pt x="2" y="28"/>
                    <a:pt x="0" y="28"/>
                    <a:pt x="0" y="27"/>
                  </a:cubicBezTo>
                  <a:cubicBezTo>
                    <a:pt x="0" y="27"/>
                    <a:pt x="0" y="26"/>
                    <a:pt x="0" y="26"/>
                  </a:cubicBezTo>
                  <a:cubicBezTo>
                    <a:pt x="0" y="25"/>
                    <a:pt x="0" y="25"/>
                    <a:pt x="0" y="24"/>
                  </a:cubicBezTo>
                  <a:cubicBezTo>
                    <a:pt x="0" y="24"/>
                    <a:pt x="2" y="24"/>
                    <a:pt x="2" y="24"/>
                  </a:cubicBezTo>
                  <a:cubicBezTo>
                    <a:pt x="2" y="25"/>
                    <a:pt x="2" y="25"/>
                    <a:pt x="2" y="25"/>
                  </a:cubicBezTo>
                  <a:cubicBezTo>
                    <a:pt x="4" y="25"/>
                    <a:pt x="7" y="25"/>
                    <a:pt x="10" y="25"/>
                  </a:cubicBezTo>
                  <a:close/>
                  <a:moveTo>
                    <a:pt x="10" y="30"/>
                  </a:moveTo>
                  <a:cubicBezTo>
                    <a:pt x="10" y="30"/>
                    <a:pt x="10" y="30"/>
                    <a:pt x="10" y="30"/>
                  </a:cubicBezTo>
                  <a:cubicBezTo>
                    <a:pt x="10" y="30"/>
                    <a:pt x="10" y="29"/>
                    <a:pt x="11" y="29"/>
                  </a:cubicBezTo>
                  <a:cubicBezTo>
                    <a:pt x="11" y="29"/>
                    <a:pt x="11" y="29"/>
                    <a:pt x="11" y="29"/>
                  </a:cubicBezTo>
                  <a:cubicBezTo>
                    <a:pt x="12" y="30"/>
                    <a:pt x="12" y="30"/>
                    <a:pt x="12" y="30"/>
                  </a:cubicBezTo>
                  <a:cubicBezTo>
                    <a:pt x="12" y="31"/>
                    <a:pt x="12" y="31"/>
                    <a:pt x="12" y="31"/>
                  </a:cubicBezTo>
                  <a:cubicBezTo>
                    <a:pt x="11" y="31"/>
                    <a:pt x="11" y="31"/>
                    <a:pt x="11" y="31"/>
                  </a:cubicBezTo>
                  <a:cubicBezTo>
                    <a:pt x="8" y="31"/>
                    <a:pt x="5" y="31"/>
                    <a:pt x="2" y="31"/>
                  </a:cubicBezTo>
                  <a:cubicBezTo>
                    <a:pt x="2" y="31"/>
                    <a:pt x="2" y="31"/>
                    <a:pt x="2" y="31"/>
                  </a:cubicBezTo>
                  <a:cubicBezTo>
                    <a:pt x="2" y="31"/>
                    <a:pt x="2" y="31"/>
                    <a:pt x="2" y="31"/>
                  </a:cubicBezTo>
                  <a:cubicBezTo>
                    <a:pt x="2" y="32"/>
                    <a:pt x="2" y="32"/>
                    <a:pt x="2" y="32"/>
                  </a:cubicBezTo>
                  <a:cubicBezTo>
                    <a:pt x="2" y="33"/>
                    <a:pt x="0" y="33"/>
                    <a:pt x="0" y="32"/>
                  </a:cubicBezTo>
                  <a:cubicBezTo>
                    <a:pt x="0" y="32"/>
                    <a:pt x="0" y="31"/>
                    <a:pt x="0" y="31"/>
                  </a:cubicBezTo>
                  <a:cubicBezTo>
                    <a:pt x="0" y="30"/>
                    <a:pt x="0" y="30"/>
                    <a:pt x="0" y="29"/>
                  </a:cubicBezTo>
                  <a:cubicBezTo>
                    <a:pt x="0" y="28"/>
                    <a:pt x="2" y="28"/>
                    <a:pt x="2" y="29"/>
                  </a:cubicBezTo>
                  <a:cubicBezTo>
                    <a:pt x="2" y="29"/>
                    <a:pt x="2" y="30"/>
                    <a:pt x="2" y="30"/>
                  </a:cubicBezTo>
                  <a:cubicBezTo>
                    <a:pt x="5" y="30"/>
                    <a:pt x="7" y="30"/>
                    <a:pt x="10" y="30"/>
                  </a:cubicBezTo>
                  <a:close/>
                  <a:moveTo>
                    <a:pt x="3" y="12"/>
                  </a:moveTo>
                  <a:cubicBezTo>
                    <a:pt x="3" y="12"/>
                    <a:pt x="3" y="12"/>
                    <a:pt x="3" y="12"/>
                  </a:cubicBezTo>
                  <a:cubicBezTo>
                    <a:pt x="3" y="12"/>
                    <a:pt x="2" y="12"/>
                    <a:pt x="2" y="12"/>
                  </a:cubicBezTo>
                  <a:cubicBezTo>
                    <a:pt x="1" y="12"/>
                    <a:pt x="1" y="12"/>
                    <a:pt x="1" y="12"/>
                  </a:cubicBezTo>
                  <a:cubicBezTo>
                    <a:pt x="1" y="12"/>
                    <a:pt x="0" y="11"/>
                    <a:pt x="0" y="11"/>
                  </a:cubicBezTo>
                  <a:cubicBezTo>
                    <a:pt x="0" y="11"/>
                    <a:pt x="0" y="11"/>
                    <a:pt x="0" y="10"/>
                  </a:cubicBezTo>
                  <a:cubicBezTo>
                    <a:pt x="0" y="10"/>
                    <a:pt x="0" y="10"/>
                    <a:pt x="0" y="10"/>
                  </a:cubicBezTo>
                  <a:cubicBezTo>
                    <a:pt x="0" y="9"/>
                    <a:pt x="1" y="9"/>
                    <a:pt x="1" y="9"/>
                  </a:cubicBezTo>
                  <a:cubicBezTo>
                    <a:pt x="1" y="9"/>
                    <a:pt x="1" y="9"/>
                    <a:pt x="2" y="9"/>
                  </a:cubicBezTo>
                  <a:cubicBezTo>
                    <a:pt x="2" y="9"/>
                    <a:pt x="3" y="9"/>
                    <a:pt x="3" y="9"/>
                  </a:cubicBezTo>
                  <a:cubicBezTo>
                    <a:pt x="5" y="9"/>
                    <a:pt x="6" y="9"/>
                    <a:pt x="8" y="9"/>
                  </a:cubicBezTo>
                  <a:cubicBezTo>
                    <a:pt x="9" y="9"/>
                    <a:pt x="10" y="9"/>
                    <a:pt x="10" y="9"/>
                  </a:cubicBezTo>
                  <a:cubicBezTo>
                    <a:pt x="11" y="9"/>
                    <a:pt x="11" y="10"/>
                    <a:pt x="11" y="10"/>
                  </a:cubicBezTo>
                  <a:cubicBezTo>
                    <a:pt x="11" y="11"/>
                    <a:pt x="11" y="11"/>
                    <a:pt x="11" y="11"/>
                  </a:cubicBezTo>
                  <a:cubicBezTo>
                    <a:pt x="11" y="11"/>
                    <a:pt x="11" y="12"/>
                    <a:pt x="10" y="12"/>
                  </a:cubicBezTo>
                  <a:cubicBezTo>
                    <a:pt x="10" y="12"/>
                    <a:pt x="10" y="12"/>
                    <a:pt x="10" y="12"/>
                  </a:cubicBezTo>
                  <a:cubicBezTo>
                    <a:pt x="9" y="12"/>
                    <a:pt x="9" y="12"/>
                    <a:pt x="8" y="12"/>
                  </a:cubicBezTo>
                  <a:cubicBezTo>
                    <a:pt x="7" y="12"/>
                    <a:pt x="5" y="12"/>
                    <a:pt x="3" y="12"/>
                  </a:cubicBezTo>
                  <a:close/>
                  <a:moveTo>
                    <a:pt x="3" y="8"/>
                  </a:moveTo>
                  <a:cubicBezTo>
                    <a:pt x="3" y="8"/>
                    <a:pt x="3" y="8"/>
                    <a:pt x="3" y="8"/>
                  </a:cubicBezTo>
                  <a:cubicBezTo>
                    <a:pt x="3" y="8"/>
                    <a:pt x="2" y="8"/>
                    <a:pt x="2" y="8"/>
                  </a:cubicBezTo>
                  <a:cubicBezTo>
                    <a:pt x="1" y="8"/>
                    <a:pt x="1" y="8"/>
                    <a:pt x="1" y="7"/>
                  </a:cubicBezTo>
                  <a:cubicBezTo>
                    <a:pt x="1" y="7"/>
                    <a:pt x="0" y="7"/>
                    <a:pt x="0" y="7"/>
                  </a:cubicBezTo>
                  <a:cubicBezTo>
                    <a:pt x="0" y="7"/>
                    <a:pt x="0" y="6"/>
                    <a:pt x="0" y="6"/>
                  </a:cubicBezTo>
                  <a:cubicBezTo>
                    <a:pt x="0" y="6"/>
                    <a:pt x="0" y="6"/>
                    <a:pt x="0" y="5"/>
                  </a:cubicBezTo>
                  <a:cubicBezTo>
                    <a:pt x="1" y="5"/>
                    <a:pt x="1" y="5"/>
                    <a:pt x="1" y="5"/>
                  </a:cubicBezTo>
                  <a:cubicBezTo>
                    <a:pt x="1" y="5"/>
                    <a:pt x="1" y="5"/>
                    <a:pt x="2" y="5"/>
                  </a:cubicBezTo>
                  <a:cubicBezTo>
                    <a:pt x="2" y="5"/>
                    <a:pt x="3" y="4"/>
                    <a:pt x="3" y="4"/>
                  </a:cubicBezTo>
                  <a:cubicBezTo>
                    <a:pt x="5" y="4"/>
                    <a:pt x="6" y="4"/>
                    <a:pt x="8" y="4"/>
                  </a:cubicBezTo>
                  <a:cubicBezTo>
                    <a:pt x="9" y="4"/>
                    <a:pt x="10" y="5"/>
                    <a:pt x="10" y="5"/>
                  </a:cubicBezTo>
                  <a:cubicBezTo>
                    <a:pt x="11" y="5"/>
                    <a:pt x="11" y="6"/>
                    <a:pt x="11" y="6"/>
                  </a:cubicBezTo>
                  <a:cubicBezTo>
                    <a:pt x="11" y="6"/>
                    <a:pt x="11" y="7"/>
                    <a:pt x="11" y="7"/>
                  </a:cubicBezTo>
                  <a:cubicBezTo>
                    <a:pt x="11" y="7"/>
                    <a:pt x="10" y="7"/>
                    <a:pt x="10" y="7"/>
                  </a:cubicBezTo>
                  <a:cubicBezTo>
                    <a:pt x="10" y="8"/>
                    <a:pt x="10" y="8"/>
                    <a:pt x="9" y="8"/>
                  </a:cubicBezTo>
                  <a:cubicBezTo>
                    <a:pt x="9" y="8"/>
                    <a:pt x="9" y="8"/>
                    <a:pt x="8" y="8"/>
                  </a:cubicBezTo>
                  <a:cubicBezTo>
                    <a:pt x="6" y="8"/>
                    <a:pt x="5" y="8"/>
                    <a:pt x="3" y="8"/>
                  </a:cubicBezTo>
                  <a:close/>
                  <a:moveTo>
                    <a:pt x="3" y="4"/>
                  </a:moveTo>
                  <a:cubicBezTo>
                    <a:pt x="3" y="4"/>
                    <a:pt x="3" y="4"/>
                    <a:pt x="3" y="4"/>
                  </a:cubicBezTo>
                  <a:cubicBezTo>
                    <a:pt x="3" y="4"/>
                    <a:pt x="2" y="4"/>
                    <a:pt x="2" y="4"/>
                  </a:cubicBezTo>
                  <a:cubicBezTo>
                    <a:pt x="1" y="4"/>
                    <a:pt x="1" y="3"/>
                    <a:pt x="1" y="3"/>
                  </a:cubicBezTo>
                  <a:cubicBezTo>
                    <a:pt x="1" y="3"/>
                    <a:pt x="0" y="3"/>
                    <a:pt x="0" y="3"/>
                  </a:cubicBezTo>
                  <a:cubicBezTo>
                    <a:pt x="0" y="3"/>
                    <a:pt x="0" y="2"/>
                    <a:pt x="0" y="2"/>
                  </a:cubicBezTo>
                  <a:cubicBezTo>
                    <a:pt x="0" y="2"/>
                    <a:pt x="0" y="2"/>
                    <a:pt x="0" y="1"/>
                  </a:cubicBezTo>
                  <a:cubicBezTo>
                    <a:pt x="1" y="1"/>
                    <a:pt x="1" y="1"/>
                    <a:pt x="1" y="1"/>
                  </a:cubicBezTo>
                  <a:cubicBezTo>
                    <a:pt x="1" y="1"/>
                    <a:pt x="1" y="1"/>
                    <a:pt x="2" y="1"/>
                  </a:cubicBezTo>
                  <a:cubicBezTo>
                    <a:pt x="2" y="0"/>
                    <a:pt x="3" y="0"/>
                    <a:pt x="3" y="0"/>
                  </a:cubicBezTo>
                  <a:cubicBezTo>
                    <a:pt x="5" y="0"/>
                    <a:pt x="6" y="0"/>
                    <a:pt x="8" y="0"/>
                  </a:cubicBezTo>
                  <a:cubicBezTo>
                    <a:pt x="9" y="0"/>
                    <a:pt x="10" y="1"/>
                    <a:pt x="10" y="1"/>
                  </a:cubicBezTo>
                  <a:cubicBezTo>
                    <a:pt x="10" y="1"/>
                    <a:pt x="11" y="2"/>
                    <a:pt x="11" y="2"/>
                  </a:cubicBezTo>
                  <a:cubicBezTo>
                    <a:pt x="11" y="2"/>
                    <a:pt x="11" y="3"/>
                    <a:pt x="11" y="3"/>
                  </a:cubicBezTo>
                  <a:cubicBezTo>
                    <a:pt x="11" y="3"/>
                    <a:pt x="10" y="3"/>
                    <a:pt x="10" y="3"/>
                  </a:cubicBezTo>
                  <a:cubicBezTo>
                    <a:pt x="10" y="3"/>
                    <a:pt x="10" y="4"/>
                    <a:pt x="9" y="4"/>
                  </a:cubicBezTo>
                  <a:cubicBezTo>
                    <a:pt x="9" y="4"/>
                    <a:pt x="8" y="4"/>
                    <a:pt x="8" y="4"/>
                  </a:cubicBezTo>
                  <a:cubicBezTo>
                    <a:pt x="6" y="4"/>
                    <a:pt x="5" y="4"/>
                    <a:pt x="3" y="4"/>
                  </a:cubicBezTo>
                  <a:close/>
                  <a:moveTo>
                    <a:pt x="10" y="35"/>
                  </a:moveTo>
                  <a:cubicBezTo>
                    <a:pt x="10" y="35"/>
                    <a:pt x="10" y="35"/>
                    <a:pt x="10" y="35"/>
                  </a:cubicBezTo>
                  <a:cubicBezTo>
                    <a:pt x="10" y="34"/>
                    <a:pt x="10" y="34"/>
                    <a:pt x="11" y="34"/>
                  </a:cubicBezTo>
                  <a:cubicBezTo>
                    <a:pt x="11" y="34"/>
                    <a:pt x="11" y="34"/>
                    <a:pt x="11" y="34"/>
                  </a:cubicBezTo>
                  <a:cubicBezTo>
                    <a:pt x="12" y="35"/>
                    <a:pt x="12" y="35"/>
                    <a:pt x="12" y="35"/>
                  </a:cubicBezTo>
                  <a:cubicBezTo>
                    <a:pt x="12" y="36"/>
                    <a:pt x="12" y="36"/>
                    <a:pt x="12" y="36"/>
                  </a:cubicBezTo>
                  <a:cubicBezTo>
                    <a:pt x="12" y="36"/>
                    <a:pt x="11" y="36"/>
                    <a:pt x="11" y="36"/>
                  </a:cubicBezTo>
                  <a:cubicBezTo>
                    <a:pt x="8" y="36"/>
                    <a:pt x="5" y="36"/>
                    <a:pt x="2" y="36"/>
                  </a:cubicBezTo>
                  <a:cubicBezTo>
                    <a:pt x="2" y="36"/>
                    <a:pt x="2" y="36"/>
                    <a:pt x="2" y="36"/>
                  </a:cubicBezTo>
                  <a:cubicBezTo>
                    <a:pt x="2" y="36"/>
                    <a:pt x="2" y="36"/>
                    <a:pt x="2" y="36"/>
                  </a:cubicBezTo>
                  <a:cubicBezTo>
                    <a:pt x="2" y="36"/>
                    <a:pt x="2" y="37"/>
                    <a:pt x="2" y="37"/>
                  </a:cubicBezTo>
                  <a:cubicBezTo>
                    <a:pt x="2" y="38"/>
                    <a:pt x="0" y="38"/>
                    <a:pt x="0" y="37"/>
                  </a:cubicBezTo>
                  <a:cubicBezTo>
                    <a:pt x="0" y="37"/>
                    <a:pt x="0" y="36"/>
                    <a:pt x="0" y="36"/>
                  </a:cubicBezTo>
                  <a:cubicBezTo>
                    <a:pt x="0" y="35"/>
                    <a:pt x="0" y="34"/>
                    <a:pt x="0" y="34"/>
                  </a:cubicBezTo>
                  <a:cubicBezTo>
                    <a:pt x="0" y="33"/>
                    <a:pt x="2" y="33"/>
                    <a:pt x="2" y="34"/>
                  </a:cubicBezTo>
                  <a:cubicBezTo>
                    <a:pt x="2" y="34"/>
                    <a:pt x="2" y="35"/>
                    <a:pt x="2" y="35"/>
                  </a:cubicBezTo>
                  <a:cubicBezTo>
                    <a:pt x="5" y="35"/>
                    <a:pt x="7" y="35"/>
                    <a:pt x="10" y="35"/>
                  </a:cubicBezTo>
                  <a:close/>
                  <a:moveTo>
                    <a:pt x="8" y="3"/>
                  </a:moveTo>
                  <a:cubicBezTo>
                    <a:pt x="8" y="3"/>
                    <a:pt x="9" y="3"/>
                    <a:pt x="9" y="3"/>
                  </a:cubicBezTo>
                  <a:cubicBezTo>
                    <a:pt x="9" y="3"/>
                    <a:pt x="9" y="2"/>
                    <a:pt x="9" y="2"/>
                  </a:cubicBezTo>
                  <a:cubicBezTo>
                    <a:pt x="9" y="2"/>
                    <a:pt x="9" y="2"/>
                    <a:pt x="9" y="1"/>
                  </a:cubicBezTo>
                  <a:cubicBezTo>
                    <a:pt x="9" y="1"/>
                    <a:pt x="8" y="1"/>
                    <a:pt x="8" y="1"/>
                  </a:cubicBezTo>
                  <a:cubicBezTo>
                    <a:pt x="6" y="1"/>
                    <a:pt x="5" y="1"/>
                    <a:pt x="3" y="1"/>
                  </a:cubicBezTo>
                  <a:cubicBezTo>
                    <a:pt x="3" y="1"/>
                    <a:pt x="2" y="1"/>
                    <a:pt x="2" y="1"/>
                  </a:cubicBezTo>
                  <a:cubicBezTo>
                    <a:pt x="2" y="2"/>
                    <a:pt x="2" y="2"/>
                    <a:pt x="2" y="2"/>
                  </a:cubicBezTo>
                  <a:cubicBezTo>
                    <a:pt x="2" y="2"/>
                    <a:pt x="2" y="3"/>
                    <a:pt x="2" y="3"/>
                  </a:cubicBezTo>
                  <a:cubicBezTo>
                    <a:pt x="2" y="3"/>
                    <a:pt x="3" y="3"/>
                    <a:pt x="3" y="3"/>
                  </a:cubicBezTo>
                  <a:cubicBezTo>
                    <a:pt x="5" y="3"/>
                    <a:pt x="6" y="3"/>
                    <a:pt x="8" y="3"/>
                  </a:cubicBezTo>
                  <a:close/>
                  <a:moveTo>
                    <a:pt x="8" y="7"/>
                  </a:moveTo>
                  <a:cubicBezTo>
                    <a:pt x="8" y="7"/>
                    <a:pt x="9" y="7"/>
                    <a:pt x="9" y="7"/>
                  </a:cubicBezTo>
                  <a:cubicBezTo>
                    <a:pt x="9" y="7"/>
                    <a:pt x="9" y="6"/>
                    <a:pt x="9" y="6"/>
                  </a:cubicBezTo>
                  <a:cubicBezTo>
                    <a:pt x="9" y="6"/>
                    <a:pt x="9" y="6"/>
                    <a:pt x="9" y="6"/>
                  </a:cubicBezTo>
                  <a:cubicBezTo>
                    <a:pt x="9" y="5"/>
                    <a:pt x="8" y="5"/>
                    <a:pt x="8" y="5"/>
                  </a:cubicBezTo>
                  <a:cubicBezTo>
                    <a:pt x="6" y="5"/>
                    <a:pt x="5" y="5"/>
                    <a:pt x="3" y="5"/>
                  </a:cubicBezTo>
                  <a:cubicBezTo>
                    <a:pt x="3" y="5"/>
                    <a:pt x="2" y="5"/>
                    <a:pt x="2" y="6"/>
                  </a:cubicBezTo>
                  <a:cubicBezTo>
                    <a:pt x="2" y="6"/>
                    <a:pt x="2" y="6"/>
                    <a:pt x="2" y="6"/>
                  </a:cubicBezTo>
                  <a:cubicBezTo>
                    <a:pt x="2" y="6"/>
                    <a:pt x="2" y="7"/>
                    <a:pt x="2" y="7"/>
                  </a:cubicBezTo>
                  <a:cubicBezTo>
                    <a:pt x="2" y="7"/>
                    <a:pt x="3" y="7"/>
                    <a:pt x="3" y="7"/>
                  </a:cubicBezTo>
                  <a:cubicBezTo>
                    <a:pt x="5" y="7"/>
                    <a:pt x="6" y="7"/>
                    <a:pt x="8" y="7"/>
                  </a:cubicBezTo>
                  <a:close/>
                  <a:moveTo>
                    <a:pt x="8" y="11"/>
                  </a:moveTo>
                  <a:cubicBezTo>
                    <a:pt x="9" y="11"/>
                    <a:pt x="9" y="11"/>
                    <a:pt x="9" y="11"/>
                  </a:cubicBezTo>
                  <a:cubicBezTo>
                    <a:pt x="9" y="11"/>
                    <a:pt x="9" y="11"/>
                    <a:pt x="9" y="10"/>
                  </a:cubicBezTo>
                  <a:cubicBezTo>
                    <a:pt x="9" y="10"/>
                    <a:pt x="9" y="10"/>
                    <a:pt x="9" y="10"/>
                  </a:cubicBezTo>
                  <a:cubicBezTo>
                    <a:pt x="9" y="10"/>
                    <a:pt x="9" y="10"/>
                    <a:pt x="8" y="10"/>
                  </a:cubicBezTo>
                  <a:cubicBezTo>
                    <a:pt x="7" y="10"/>
                    <a:pt x="5" y="10"/>
                    <a:pt x="3" y="10"/>
                  </a:cubicBezTo>
                  <a:cubicBezTo>
                    <a:pt x="3" y="10"/>
                    <a:pt x="2" y="10"/>
                    <a:pt x="2" y="10"/>
                  </a:cubicBezTo>
                  <a:cubicBezTo>
                    <a:pt x="2" y="10"/>
                    <a:pt x="2" y="10"/>
                    <a:pt x="2" y="10"/>
                  </a:cubicBezTo>
                  <a:cubicBezTo>
                    <a:pt x="2" y="11"/>
                    <a:pt x="2" y="11"/>
                    <a:pt x="2" y="11"/>
                  </a:cubicBezTo>
                  <a:cubicBezTo>
                    <a:pt x="2" y="11"/>
                    <a:pt x="3" y="11"/>
                    <a:pt x="3" y="11"/>
                  </a:cubicBezTo>
                  <a:cubicBezTo>
                    <a:pt x="5" y="11"/>
                    <a:pt x="6" y="11"/>
                    <a:pt x="8" y="11"/>
                  </a:cubicBezTo>
                  <a:close/>
                  <a:moveTo>
                    <a:pt x="8" y="16"/>
                  </a:moveTo>
                  <a:cubicBezTo>
                    <a:pt x="9" y="16"/>
                    <a:pt x="9" y="16"/>
                    <a:pt x="9" y="16"/>
                  </a:cubicBezTo>
                  <a:cubicBezTo>
                    <a:pt x="9" y="15"/>
                    <a:pt x="10" y="15"/>
                    <a:pt x="10" y="15"/>
                  </a:cubicBezTo>
                  <a:cubicBezTo>
                    <a:pt x="10" y="15"/>
                    <a:pt x="9" y="14"/>
                    <a:pt x="9" y="14"/>
                  </a:cubicBezTo>
                  <a:cubicBezTo>
                    <a:pt x="9" y="14"/>
                    <a:pt x="9" y="14"/>
                    <a:pt x="8" y="14"/>
                  </a:cubicBezTo>
                  <a:cubicBezTo>
                    <a:pt x="7" y="14"/>
                    <a:pt x="5" y="14"/>
                    <a:pt x="3" y="14"/>
                  </a:cubicBezTo>
                  <a:cubicBezTo>
                    <a:pt x="3" y="14"/>
                    <a:pt x="2" y="14"/>
                    <a:pt x="2" y="14"/>
                  </a:cubicBezTo>
                  <a:cubicBezTo>
                    <a:pt x="2" y="14"/>
                    <a:pt x="2" y="15"/>
                    <a:pt x="2" y="15"/>
                  </a:cubicBezTo>
                  <a:cubicBezTo>
                    <a:pt x="2" y="15"/>
                    <a:pt x="2" y="15"/>
                    <a:pt x="2" y="16"/>
                  </a:cubicBezTo>
                  <a:cubicBezTo>
                    <a:pt x="2" y="16"/>
                    <a:pt x="3" y="16"/>
                    <a:pt x="3" y="16"/>
                  </a:cubicBezTo>
                  <a:cubicBezTo>
                    <a:pt x="5" y="16"/>
                    <a:pt x="7" y="16"/>
                    <a:pt x="8" y="16"/>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17" name="Freeform 95"/>
            <p:cNvSpPr>
              <a:spLocks noEditPoints="1"/>
            </p:cNvSpPr>
            <p:nvPr/>
          </p:nvSpPr>
          <p:spPr>
            <a:xfrm>
              <a:off x="357187" y="685800"/>
              <a:ext cx="49213" cy="87313"/>
            </a:xfrm>
            <a:custGeom>
              <a:avLst/>
              <a:gdLst/>
              <a:ahLst/>
              <a:cxnLst>
                <a:cxn ang="0">
                  <a:pos x="14" y="2"/>
                </a:cxn>
                <a:cxn ang="0">
                  <a:pos x="15" y="3"/>
                </a:cxn>
                <a:cxn ang="0">
                  <a:pos x="6" y="3"/>
                </a:cxn>
                <a:cxn ang="0">
                  <a:pos x="4" y="5"/>
                </a:cxn>
                <a:cxn ang="0">
                  <a:pos x="6" y="1"/>
                </a:cxn>
                <a:cxn ang="0">
                  <a:pos x="3" y="11"/>
                </a:cxn>
                <a:cxn ang="0">
                  <a:pos x="2" y="12"/>
                </a:cxn>
                <a:cxn ang="0">
                  <a:pos x="2" y="13"/>
                </a:cxn>
                <a:cxn ang="0">
                  <a:pos x="13" y="16"/>
                </a:cxn>
                <a:cxn ang="0">
                  <a:pos x="14" y="15"/>
                </a:cxn>
                <a:cxn ang="0">
                  <a:pos x="3" y="11"/>
                </a:cxn>
                <a:cxn ang="0">
                  <a:pos x="11" y="18"/>
                </a:cxn>
                <a:cxn ang="0">
                  <a:pos x="13" y="18"/>
                </a:cxn>
                <a:cxn ang="0">
                  <a:pos x="3" y="19"/>
                </a:cxn>
                <a:cxn ang="0">
                  <a:pos x="3" y="20"/>
                </a:cxn>
                <a:cxn ang="0">
                  <a:pos x="2" y="17"/>
                </a:cxn>
                <a:cxn ang="0">
                  <a:pos x="11" y="18"/>
                </a:cxn>
                <a:cxn ang="0">
                  <a:pos x="13" y="10"/>
                </a:cxn>
                <a:cxn ang="0">
                  <a:pos x="10" y="11"/>
                </a:cxn>
                <a:cxn ang="0">
                  <a:pos x="7" y="10"/>
                </a:cxn>
                <a:cxn ang="0">
                  <a:pos x="7" y="7"/>
                </a:cxn>
                <a:cxn ang="0">
                  <a:pos x="5" y="7"/>
                </a:cxn>
                <a:cxn ang="0">
                  <a:pos x="4" y="11"/>
                </a:cxn>
                <a:cxn ang="0">
                  <a:pos x="3" y="11"/>
                </a:cxn>
                <a:cxn ang="0">
                  <a:pos x="3" y="10"/>
                </a:cxn>
                <a:cxn ang="0">
                  <a:pos x="4" y="6"/>
                </a:cxn>
                <a:cxn ang="0">
                  <a:pos x="9" y="6"/>
                </a:cxn>
                <a:cxn ang="0">
                  <a:pos x="9" y="9"/>
                </a:cxn>
                <a:cxn ang="0">
                  <a:pos x="10" y="10"/>
                </a:cxn>
                <a:cxn ang="0">
                  <a:pos x="11" y="10"/>
                </a:cxn>
                <a:cxn ang="0">
                  <a:pos x="12" y="8"/>
                </a:cxn>
                <a:cxn ang="0">
                  <a:pos x="12" y="7"/>
                </a:cxn>
                <a:cxn ang="0">
                  <a:pos x="12" y="6"/>
                </a:cxn>
                <a:cxn ang="0">
                  <a:pos x="14" y="6"/>
                </a:cxn>
                <a:cxn ang="0">
                  <a:pos x="14" y="8"/>
                </a:cxn>
                <a:cxn ang="0">
                  <a:pos x="6" y="27"/>
                </a:cxn>
                <a:cxn ang="0">
                  <a:pos x="2" y="27"/>
                </a:cxn>
                <a:cxn ang="0">
                  <a:pos x="0" y="24"/>
                </a:cxn>
                <a:cxn ang="0">
                  <a:pos x="1" y="22"/>
                </a:cxn>
                <a:cxn ang="0">
                  <a:pos x="2" y="22"/>
                </a:cxn>
                <a:cxn ang="0">
                  <a:pos x="3" y="22"/>
                </a:cxn>
                <a:cxn ang="0">
                  <a:pos x="3" y="23"/>
                </a:cxn>
                <a:cxn ang="0">
                  <a:pos x="2" y="24"/>
                </a:cxn>
                <a:cxn ang="0">
                  <a:pos x="3" y="26"/>
                </a:cxn>
                <a:cxn ang="0">
                  <a:pos x="5" y="25"/>
                </a:cxn>
                <a:cxn ang="0">
                  <a:pos x="6" y="22"/>
                </a:cxn>
                <a:cxn ang="0">
                  <a:pos x="11" y="22"/>
                </a:cxn>
                <a:cxn ang="0">
                  <a:pos x="12" y="23"/>
                </a:cxn>
                <a:cxn ang="0">
                  <a:pos x="12" y="25"/>
                </a:cxn>
                <a:cxn ang="0">
                  <a:pos x="12" y="26"/>
                </a:cxn>
                <a:cxn ang="0">
                  <a:pos x="11" y="27"/>
                </a:cxn>
                <a:cxn ang="0">
                  <a:pos x="10" y="26"/>
                </a:cxn>
                <a:cxn ang="0">
                  <a:pos x="10" y="23"/>
                </a:cxn>
              </a:cxnLst>
              <a:rect l="0" t="0" r="r" b="b"/>
              <a:pathLst>
                <a:path w="15" h="27">
                  <a:moveTo>
                    <a:pt x="13" y="2"/>
                  </a:moveTo>
                  <a:cubicBezTo>
                    <a:pt x="13" y="2"/>
                    <a:pt x="13" y="2"/>
                    <a:pt x="13" y="2"/>
                  </a:cubicBezTo>
                  <a:cubicBezTo>
                    <a:pt x="13" y="2"/>
                    <a:pt x="13" y="2"/>
                    <a:pt x="14" y="2"/>
                  </a:cubicBezTo>
                  <a:cubicBezTo>
                    <a:pt x="14" y="2"/>
                    <a:pt x="14" y="2"/>
                    <a:pt x="14" y="2"/>
                  </a:cubicBezTo>
                  <a:cubicBezTo>
                    <a:pt x="15" y="2"/>
                    <a:pt x="15" y="2"/>
                    <a:pt x="15" y="3"/>
                  </a:cubicBezTo>
                  <a:cubicBezTo>
                    <a:pt x="15" y="3"/>
                    <a:pt x="15" y="3"/>
                    <a:pt x="15" y="3"/>
                  </a:cubicBezTo>
                  <a:cubicBezTo>
                    <a:pt x="14" y="3"/>
                    <a:pt x="14" y="3"/>
                    <a:pt x="14" y="3"/>
                  </a:cubicBezTo>
                  <a:cubicBezTo>
                    <a:pt x="11" y="3"/>
                    <a:pt x="8" y="3"/>
                    <a:pt x="6" y="3"/>
                  </a:cubicBezTo>
                  <a:cubicBezTo>
                    <a:pt x="6" y="3"/>
                    <a:pt x="6" y="3"/>
                    <a:pt x="6" y="3"/>
                  </a:cubicBezTo>
                  <a:cubicBezTo>
                    <a:pt x="6" y="3"/>
                    <a:pt x="6" y="3"/>
                    <a:pt x="6" y="3"/>
                  </a:cubicBezTo>
                  <a:cubicBezTo>
                    <a:pt x="5" y="4"/>
                    <a:pt x="5" y="4"/>
                    <a:pt x="5" y="5"/>
                  </a:cubicBezTo>
                  <a:cubicBezTo>
                    <a:pt x="5" y="5"/>
                    <a:pt x="3" y="5"/>
                    <a:pt x="4" y="5"/>
                  </a:cubicBezTo>
                  <a:cubicBezTo>
                    <a:pt x="4" y="4"/>
                    <a:pt x="4" y="3"/>
                    <a:pt x="4" y="3"/>
                  </a:cubicBezTo>
                  <a:cubicBezTo>
                    <a:pt x="4" y="2"/>
                    <a:pt x="4" y="2"/>
                    <a:pt x="4" y="1"/>
                  </a:cubicBezTo>
                  <a:cubicBezTo>
                    <a:pt x="4" y="0"/>
                    <a:pt x="6" y="0"/>
                    <a:pt x="6" y="1"/>
                  </a:cubicBezTo>
                  <a:cubicBezTo>
                    <a:pt x="6" y="1"/>
                    <a:pt x="6" y="2"/>
                    <a:pt x="6" y="2"/>
                  </a:cubicBezTo>
                  <a:cubicBezTo>
                    <a:pt x="8" y="2"/>
                    <a:pt x="11" y="2"/>
                    <a:pt x="13" y="2"/>
                  </a:cubicBezTo>
                  <a:close/>
                  <a:moveTo>
                    <a:pt x="3" y="11"/>
                  </a:moveTo>
                  <a:cubicBezTo>
                    <a:pt x="3" y="11"/>
                    <a:pt x="3" y="11"/>
                    <a:pt x="2" y="11"/>
                  </a:cubicBezTo>
                  <a:cubicBezTo>
                    <a:pt x="2" y="12"/>
                    <a:pt x="2" y="12"/>
                    <a:pt x="2" y="12"/>
                  </a:cubicBezTo>
                  <a:cubicBezTo>
                    <a:pt x="2" y="12"/>
                    <a:pt x="2" y="12"/>
                    <a:pt x="2" y="12"/>
                  </a:cubicBezTo>
                  <a:cubicBezTo>
                    <a:pt x="2" y="12"/>
                    <a:pt x="2" y="12"/>
                    <a:pt x="2" y="12"/>
                  </a:cubicBezTo>
                  <a:cubicBezTo>
                    <a:pt x="2" y="12"/>
                    <a:pt x="2" y="12"/>
                    <a:pt x="2" y="12"/>
                  </a:cubicBezTo>
                  <a:cubicBezTo>
                    <a:pt x="2" y="13"/>
                    <a:pt x="2" y="13"/>
                    <a:pt x="2" y="13"/>
                  </a:cubicBezTo>
                  <a:cubicBezTo>
                    <a:pt x="2" y="13"/>
                    <a:pt x="2" y="13"/>
                    <a:pt x="2" y="13"/>
                  </a:cubicBezTo>
                  <a:cubicBezTo>
                    <a:pt x="5" y="14"/>
                    <a:pt x="9" y="15"/>
                    <a:pt x="12" y="16"/>
                  </a:cubicBezTo>
                  <a:cubicBezTo>
                    <a:pt x="12" y="16"/>
                    <a:pt x="13" y="16"/>
                    <a:pt x="13" y="16"/>
                  </a:cubicBezTo>
                  <a:cubicBezTo>
                    <a:pt x="13" y="16"/>
                    <a:pt x="13" y="16"/>
                    <a:pt x="13" y="16"/>
                  </a:cubicBezTo>
                  <a:cubicBezTo>
                    <a:pt x="14" y="16"/>
                    <a:pt x="14" y="16"/>
                    <a:pt x="14" y="16"/>
                  </a:cubicBezTo>
                  <a:cubicBezTo>
                    <a:pt x="14" y="16"/>
                    <a:pt x="14" y="16"/>
                    <a:pt x="14" y="15"/>
                  </a:cubicBezTo>
                  <a:cubicBezTo>
                    <a:pt x="13" y="15"/>
                    <a:pt x="13" y="15"/>
                    <a:pt x="13" y="15"/>
                  </a:cubicBezTo>
                  <a:cubicBezTo>
                    <a:pt x="10" y="14"/>
                    <a:pt x="7" y="13"/>
                    <a:pt x="3" y="12"/>
                  </a:cubicBezTo>
                  <a:cubicBezTo>
                    <a:pt x="3" y="11"/>
                    <a:pt x="3" y="11"/>
                    <a:pt x="3" y="11"/>
                  </a:cubicBezTo>
                  <a:cubicBezTo>
                    <a:pt x="3" y="11"/>
                    <a:pt x="3" y="11"/>
                    <a:pt x="3" y="11"/>
                  </a:cubicBezTo>
                  <a:close/>
                  <a:moveTo>
                    <a:pt x="11" y="18"/>
                  </a:moveTo>
                  <a:cubicBezTo>
                    <a:pt x="11" y="18"/>
                    <a:pt x="11" y="18"/>
                    <a:pt x="11" y="18"/>
                  </a:cubicBezTo>
                  <a:cubicBezTo>
                    <a:pt x="11" y="17"/>
                    <a:pt x="11" y="17"/>
                    <a:pt x="12" y="17"/>
                  </a:cubicBezTo>
                  <a:cubicBezTo>
                    <a:pt x="12" y="17"/>
                    <a:pt x="12" y="17"/>
                    <a:pt x="12" y="17"/>
                  </a:cubicBezTo>
                  <a:cubicBezTo>
                    <a:pt x="13" y="17"/>
                    <a:pt x="13" y="18"/>
                    <a:pt x="13" y="18"/>
                  </a:cubicBezTo>
                  <a:cubicBezTo>
                    <a:pt x="13" y="19"/>
                    <a:pt x="13" y="19"/>
                    <a:pt x="12" y="19"/>
                  </a:cubicBezTo>
                  <a:cubicBezTo>
                    <a:pt x="12" y="19"/>
                    <a:pt x="12" y="19"/>
                    <a:pt x="12" y="19"/>
                  </a:cubicBezTo>
                  <a:cubicBezTo>
                    <a:pt x="9" y="19"/>
                    <a:pt x="6" y="19"/>
                    <a:pt x="3" y="19"/>
                  </a:cubicBezTo>
                  <a:cubicBezTo>
                    <a:pt x="3" y="19"/>
                    <a:pt x="3" y="19"/>
                    <a:pt x="3" y="19"/>
                  </a:cubicBezTo>
                  <a:cubicBezTo>
                    <a:pt x="3" y="19"/>
                    <a:pt x="3" y="19"/>
                    <a:pt x="3" y="19"/>
                  </a:cubicBezTo>
                  <a:cubicBezTo>
                    <a:pt x="3" y="20"/>
                    <a:pt x="3" y="20"/>
                    <a:pt x="3" y="20"/>
                  </a:cubicBezTo>
                  <a:cubicBezTo>
                    <a:pt x="3" y="21"/>
                    <a:pt x="1" y="21"/>
                    <a:pt x="1" y="20"/>
                  </a:cubicBezTo>
                  <a:cubicBezTo>
                    <a:pt x="1" y="20"/>
                    <a:pt x="1" y="19"/>
                    <a:pt x="1" y="18"/>
                  </a:cubicBezTo>
                  <a:cubicBezTo>
                    <a:pt x="1" y="18"/>
                    <a:pt x="1" y="17"/>
                    <a:pt x="2" y="17"/>
                  </a:cubicBezTo>
                  <a:cubicBezTo>
                    <a:pt x="2" y="16"/>
                    <a:pt x="3" y="16"/>
                    <a:pt x="3" y="17"/>
                  </a:cubicBezTo>
                  <a:cubicBezTo>
                    <a:pt x="3" y="17"/>
                    <a:pt x="3" y="17"/>
                    <a:pt x="3" y="18"/>
                  </a:cubicBezTo>
                  <a:cubicBezTo>
                    <a:pt x="6" y="18"/>
                    <a:pt x="8" y="18"/>
                    <a:pt x="11" y="18"/>
                  </a:cubicBezTo>
                  <a:close/>
                  <a:moveTo>
                    <a:pt x="14" y="8"/>
                  </a:moveTo>
                  <a:cubicBezTo>
                    <a:pt x="14" y="9"/>
                    <a:pt x="14" y="9"/>
                    <a:pt x="14" y="9"/>
                  </a:cubicBezTo>
                  <a:cubicBezTo>
                    <a:pt x="14" y="10"/>
                    <a:pt x="13" y="10"/>
                    <a:pt x="13" y="10"/>
                  </a:cubicBezTo>
                  <a:cubicBezTo>
                    <a:pt x="13" y="10"/>
                    <a:pt x="12" y="11"/>
                    <a:pt x="12" y="11"/>
                  </a:cubicBezTo>
                  <a:cubicBezTo>
                    <a:pt x="12" y="11"/>
                    <a:pt x="11" y="11"/>
                    <a:pt x="11" y="11"/>
                  </a:cubicBezTo>
                  <a:cubicBezTo>
                    <a:pt x="11" y="11"/>
                    <a:pt x="11" y="11"/>
                    <a:pt x="10" y="11"/>
                  </a:cubicBezTo>
                  <a:cubicBezTo>
                    <a:pt x="10" y="11"/>
                    <a:pt x="9" y="11"/>
                    <a:pt x="9" y="11"/>
                  </a:cubicBezTo>
                  <a:cubicBezTo>
                    <a:pt x="9" y="11"/>
                    <a:pt x="8" y="11"/>
                    <a:pt x="8" y="10"/>
                  </a:cubicBezTo>
                  <a:cubicBezTo>
                    <a:pt x="8" y="10"/>
                    <a:pt x="8" y="10"/>
                    <a:pt x="7" y="10"/>
                  </a:cubicBezTo>
                  <a:cubicBezTo>
                    <a:pt x="7" y="9"/>
                    <a:pt x="7" y="9"/>
                    <a:pt x="7" y="9"/>
                  </a:cubicBezTo>
                  <a:cubicBezTo>
                    <a:pt x="8" y="8"/>
                    <a:pt x="8" y="8"/>
                    <a:pt x="8" y="8"/>
                  </a:cubicBezTo>
                  <a:cubicBezTo>
                    <a:pt x="8" y="8"/>
                    <a:pt x="8" y="8"/>
                    <a:pt x="7" y="7"/>
                  </a:cubicBezTo>
                  <a:cubicBezTo>
                    <a:pt x="7" y="7"/>
                    <a:pt x="7" y="7"/>
                    <a:pt x="7" y="7"/>
                  </a:cubicBezTo>
                  <a:cubicBezTo>
                    <a:pt x="7" y="7"/>
                    <a:pt x="6" y="7"/>
                    <a:pt x="6" y="7"/>
                  </a:cubicBezTo>
                  <a:cubicBezTo>
                    <a:pt x="6" y="7"/>
                    <a:pt x="5" y="7"/>
                    <a:pt x="5" y="7"/>
                  </a:cubicBezTo>
                  <a:cubicBezTo>
                    <a:pt x="5" y="8"/>
                    <a:pt x="5" y="9"/>
                    <a:pt x="4" y="10"/>
                  </a:cubicBezTo>
                  <a:cubicBezTo>
                    <a:pt x="4" y="10"/>
                    <a:pt x="4" y="10"/>
                    <a:pt x="4" y="10"/>
                  </a:cubicBezTo>
                  <a:cubicBezTo>
                    <a:pt x="4" y="10"/>
                    <a:pt x="4" y="11"/>
                    <a:pt x="4" y="11"/>
                  </a:cubicBezTo>
                  <a:cubicBezTo>
                    <a:pt x="4" y="11"/>
                    <a:pt x="4" y="11"/>
                    <a:pt x="4" y="11"/>
                  </a:cubicBezTo>
                  <a:cubicBezTo>
                    <a:pt x="4" y="11"/>
                    <a:pt x="4" y="11"/>
                    <a:pt x="3" y="11"/>
                  </a:cubicBezTo>
                  <a:cubicBezTo>
                    <a:pt x="3" y="11"/>
                    <a:pt x="3" y="11"/>
                    <a:pt x="3" y="11"/>
                  </a:cubicBezTo>
                  <a:cubicBezTo>
                    <a:pt x="3" y="11"/>
                    <a:pt x="3" y="11"/>
                    <a:pt x="3" y="11"/>
                  </a:cubicBezTo>
                  <a:cubicBezTo>
                    <a:pt x="3" y="11"/>
                    <a:pt x="3" y="11"/>
                    <a:pt x="3" y="10"/>
                  </a:cubicBezTo>
                  <a:cubicBezTo>
                    <a:pt x="3" y="10"/>
                    <a:pt x="3" y="10"/>
                    <a:pt x="3" y="10"/>
                  </a:cubicBezTo>
                  <a:cubicBezTo>
                    <a:pt x="3" y="9"/>
                    <a:pt x="3" y="8"/>
                    <a:pt x="3" y="7"/>
                  </a:cubicBezTo>
                  <a:cubicBezTo>
                    <a:pt x="3" y="6"/>
                    <a:pt x="3" y="6"/>
                    <a:pt x="4" y="6"/>
                  </a:cubicBezTo>
                  <a:cubicBezTo>
                    <a:pt x="4" y="6"/>
                    <a:pt x="4" y="6"/>
                    <a:pt x="4" y="6"/>
                  </a:cubicBezTo>
                  <a:cubicBezTo>
                    <a:pt x="5" y="6"/>
                    <a:pt x="6" y="6"/>
                    <a:pt x="7" y="6"/>
                  </a:cubicBezTo>
                  <a:cubicBezTo>
                    <a:pt x="7" y="6"/>
                    <a:pt x="8" y="6"/>
                    <a:pt x="8" y="6"/>
                  </a:cubicBezTo>
                  <a:cubicBezTo>
                    <a:pt x="8" y="6"/>
                    <a:pt x="9" y="6"/>
                    <a:pt x="9" y="6"/>
                  </a:cubicBezTo>
                  <a:cubicBezTo>
                    <a:pt x="9" y="7"/>
                    <a:pt x="9" y="7"/>
                    <a:pt x="9" y="7"/>
                  </a:cubicBezTo>
                  <a:cubicBezTo>
                    <a:pt x="9" y="7"/>
                    <a:pt x="9" y="7"/>
                    <a:pt x="9" y="8"/>
                  </a:cubicBezTo>
                  <a:cubicBezTo>
                    <a:pt x="9" y="8"/>
                    <a:pt x="9" y="8"/>
                    <a:pt x="9" y="9"/>
                  </a:cubicBezTo>
                  <a:cubicBezTo>
                    <a:pt x="9" y="9"/>
                    <a:pt x="9" y="9"/>
                    <a:pt x="9" y="9"/>
                  </a:cubicBezTo>
                  <a:cubicBezTo>
                    <a:pt x="9" y="9"/>
                    <a:pt x="9" y="9"/>
                    <a:pt x="9" y="9"/>
                  </a:cubicBezTo>
                  <a:cubicBezTo>
                    <a:pt x="10" y="10"/>
                    <a:pt x="10" y="10"/>
                    <a:pt x="10" y="10"/>
                  </a:cubicBezTo>
                  <a:cubicBezTo>
                    <a:pt x="10" y="10"/>
                    <a:pt x="10" y="10"/>
                    <a:pt x="11" y="10"/>
                  </a:cubicBezTo>
                  <a:cubicBezTo>
                    <a:pt x="11" y="10"/>
                    <a:pt x="11" y="10"/>
                    <a:pt x="11" y="10"/>
                  </a:cubicBezTo>
                  <a:cubicBezTo>
                    <a:pt x="11" y="10"/>
                    <a:pt x="11" y="10"/>
                    <a:pt x="11" y="10"/>
                  </a:cubicBezTo>
                  <a:cubicBezTo>
                    <a:pt x="12" y="10"/>
                    <a:pt x="12" y="9"/>
                    <a:pt x="12" y="9"/>
                  </a:cubicBezTo>
                  <a:cubicBezTo>
                    <a:pt x="12" y="9"/>
                    <a:pt x="12" y="9"/>
                    <a:pt x="12" y="9"/>
                  </a:cubicBezTo>
                  <a:cubicBezTo>
                    <a:pt x="12" y="9"/>
                    <a:pt x="12" y="9"/>
                    <a:pt x="12" y="8"/>
                  </a:cubicBezTo>
                  <a:cubicBezTo>
                    <a:pt x="12" y="8"/>
                    <a:pt x="12" y="8"/>
                    <a:pt x="12" y="8"/>
                  </a:cubicBezTo>
                  <a:cubicBezTo>
                    <a:pt x="12" y="7"/>
                    <a:pt x="12" y="7"/>
                    <a:pt x="12" y="7"/>
                  </a:cubicBezTo>
                  <a:cubicBezTo>
                    <a:pt x="12" y="7"/>
                    <a:pt x="12" y="7"/>
                    <a:pt x="12" y="7"/>
                  </a:cubicBezTo>
                  <a:cubicBezTo>
                    <a:pt x="12" y="7"/>
                    <a:pt x="12" y="7"/>
                    <a:pt x="12" y="7"/>
                  </a:cubicBezTo>
                  <a:cubicBezTo>
                    <a:pt x="12" y="7"/>
                    <a:pt x="12" y="7"/>
                    <a:pt x="12" y="7"/>
                  </a:cubicBezTo>
                  <a:cubicBezTo>
                    <a:pt x="12" y="6"/>
                    <a:pt x="12" y="6"/>
                    <a:pt x="12" y="6"/>
                  </a:cubicBezTo>
                  <a:cubicBezTo>
                    <a:pt x="13" y="6"/>
                    <a:pt x="13" y="6"/>
                    <a:pt x="13" y="6"/>
                  </a:cubicBezTo>
                  <a:cubicBezTo>
                    <a:pt x="13" y="6"/>
                    <a:pt x="13" y="6"/>
                    <a:pt x="13" y="6"/>
                  </a:cubicBezTo>
                  <a:cubicBezTo>
                    <a:pt x="13" y="6"/>
                    <a:pt x="14" y="6"/>
                    <a:pt x="14" y="6"/>
                  </a:cubicBezTo>
                  <a:cubicBezTo>
                    <a:pt x="14" y="6"/>
                    <a:pt x="14" y="7"/>
                    <a:pt x="14" y="7"/>
                  </a:cubicBezTo>
                  <a:cubicBezTo>
                    <a:pt x="14" y="7"/>
                    <a:pt x="14" y="7"/>
                    <a:pt x="14" y="7"/>
                  </a:cubicBezTo>
                  <a:cubicBezTo>
                    <a:pt x="14" y="8"/>
                    <a:pt x="14" y="8"/>
                    <a:pt x="14" y="8"/>
                  </a:cubicBezTo>
                  <a:close/>
                  <a:moveTo>
                    <a:pt x="7" y="25"/>
                  </a:moveTo>
                  <a:cubicBezTo>
                    <a:pt x="7" y="25"/>
                    <a:pt x="7" y="26"/>
                    <a:pt x="7" y="26"/>
                  </a:cubicBezTo>
                  <a:cubicBezTo>
                    <a:pt x="7" y="26"/>
                    <a:pt x="6" y="26"/>
                    <a:pt x="6" y="27"/>
                  </a:cubicBezTo>
                  <a:cubicBezTo>
                    <a:pt x="6" y="27"/>
                    <a:pt x="5" y="27"/>
                    <a:pt x="5" y="27"/>
                  </a:cubicBezTo>
                  <a:cubicBezTo>
                    <a:pt x="5" y="27"/>
                    <a:pt x="4" y="27"/>
                    <a:pt x="3" y="27"/>
                  </a:cubicBezTo>
                  <a:cubicBezTo>
                    <a:pt x="3" y="27"/>
                    <a:pt x="2" y="27"/>
                    <a:pt x="2" y="27"/>
                  </a:cubicBezTo>
                  <a:cubicBezTo>
                    <a:pt x="1" y="27"/>
                    <a:pt x="1" y="27"/>
                    <a:pt x="1" y="26"/>
                  </a:cubicBezTo>
                  <a:cubicBezTo>
                    <a:pt x="0" y="26"/>
                    <a:pt x="0" y="26"/>
                    <a:pt x="0" y="25"/>
                  </a:cubicBezTo>
                  <a:cubicBezTo>
                    <a:pt x="0" y="25"/>
                    <a:pt x="0" y="25"/>
                    <a:pt x="0" y="24"/>
                  </a:cubicBezTo>
                  <a:cubicBezTo>
                    <a:pt x="0" y="24"/>
                    <a:pt x="0" y="24"/>
                    <a:pt x="0" y="24"/>
                  </a:cubicBezTo>
                  <a:cubicBezTo>
                    <a:pt x="0" y="24"/>
                    <a:pt x="0" y="23"/>
                    <a:pt x="0" y="23"/>
                  </a:cubicBezTo>
                  <a:cubicBezTo>
                    <a:pt x="1" y="23"/>
                    <a:pt x="1" y="23"/>
                    <a:pt x="1" y="22"/>
                  </a:cubicBezTo>
                  <a:cubicBezTo>
                    <a:pt x="1" y="22"/>
                    <a:pt x="1" y="22"/>
                    <a:pt x="1" y="22"/>
                  </a:cubicBezTo>
                  <a:cubicBezTo>
                    <a:pt x="2" y="22"/>
                    <a:pt x="2" y="22"/>
                    <a:pt x="2" y="22"/>
                  </a:cubicBezTo>
                  <a:cubicBezTo>
                    <a:pt x="2" y="22"/>
                    <a:pt x="2" y="22"/>
                    <a:pt x="2" y="22"/>
                  </a:cubicBezTo>
                  <a:cubicBezTo>
                    <a:pt x="3" y="22"/>
                    <a:pt x="3" y="22"/>
                    <a:pt x="3" y="22"/>
                  </a:cubicBezTo>
                  <a:cubicBezTo>
                    <a:pt x="3" y="22"/>
                    <a:pt x="3" y="22"/>
                    <a:pt x="3" y="22"/>
                  </a:cubicBezTo>
                  <a:cubicBezTo>
                    <a:pt x="3" y="22"/>
                    <a:pt x="3" y="22"/>
                    <a:pt x="3" y="22"/>
                  </a:cubicBezTo>
                  <a:cubicBezTo>
                    <a:pt x="3" y="22"/>
                    <a:pt x="3" y="22"/>
                    <a:pt x="3" y="23"/>
                  </a:cubicBezTo>
                  <a:cubicBezTo>
                    <a:pt x="3" y="23"/>
                    <a:pt x="3" y="23"/>
                    <a:pt x="3" y="23"/>
                  </a:cubicBezTo>
                  <a:cubicBezTo>
                    <a:pt x="3" y="23"/>
                    <a:pt x="3" y="23"/>
                    <a:pt x="3" y="23"/>
                  </a:cubicBezTo>
                  <a:cubicBezTo>
                    <a:pt x="3" y="23"/>
                    <a:pt x="2" y="23"/>
                    <a:pt x="2" y="23"/>
                  </a:cubicBezTo>
                  <a:cubicBezTo>
                    <a:pt x="2" y="23"/>
                    <a:pt x="2" y="23"/>
                    <a:pt x="2" y="23"/>
                  </a:cubicBezTo>
                  <a:cubicBezTo>
                    <a:pt x="2" y="24"/>
                    <a:pt x="2" y="24"/>
                    <a:pt x="2" y="24"/>
                  </a:cubicBezTo>
                  <a:cubicBezTo>
                    <a:pt x="2" y="24"/>
                    <a:pt x="2" y="25"/>
                    <a:pt x="2" y="25"/>
                  </a:cubicBezTo>
                  <a:cubicBezTo>
                    <a:pt x="2" y="25"/>
                    <a:pt x="2" y="25"/>
                    <a:pt x="2" y="25"/>
                  </a:cubicBezTo>
                  <a:cubicBezTo>
                    <a:pt x="2" y="25"/>
                    <a:pt x="3" y="25"/>
                    <a:pt x="3" y="26"/>
                  </a:cubicBezTo>
                  <a:cubicBezTo>
                    <a:pt x="3" y="26"/>
                    <a:pt x="3" y="26"/>
                    <a:pt x="4" y="26"/>
                  </a:cubicBezTo>
                  <a:cubicBezTo>
                    <a:pt x="4" y="26"/>
                    <a:pt x="4" y="26"/>
                    <a:pt x="5" y="25"/>
                  </a:cubicBezTo>
                  <a:cubicBezTo>
                    <a:pt x="5" y="25"/>
                    <a:pt x="5" y="25"/>
                    <a:pt x="5" y="25"/>
                  </a:cubicBezTo>
                  <a:cubicBezTo>
                    <a:pt x="5" y="24"/>
                    <a:pt x="5" y="23"/>
                    <a:pt x="5" y="23"/>
                  </a:cubicBezTo>
                  <a:cubicBezTo>
                    <a:pt x="6" y="22"/>
                    <a:pt x="6" y="22"/>
                    <a:pt x="6" y="22"/>
                  </a:cubicBezTo>
                  <a:cubicBezTo>
                    <a:pt x="6" y="22"/>
                    <a:pt x="6" y="22"/>
                    <a:pt x="6" y="22"/>
                  </a:cubicBezTo>
                  <a:cubicBezTo>
                    <a:pt x="6" y="22"/>
                    <a:pt x="6" y="22"/>
                    <a:pt x="6" y="22"/>
                  </a:cubicBezTo>
                  <a:cubicBezTo>
                    <a:pt x="6" y="22"/>
                    <a:pt x="7" y="22"/>
                    <a:pt x="7" y="22"/>
                  </a:cubicBezTo>
                  <a:cubicBezTo>
                    <a:pt x="8" y="22"/>
                    <a:pt x="10" y="22"/>
                    <a:pt x="11" y="22"/>
                  </a:cubicBezTo>
                  <a:cubicBezTo>
                    <a:pt x="12" y="22"/>
                    <a:pt x="12" y="22"/>
                    <a:pt x="12" y="22"/>
                  </a:cubicBezTo>
                  <a:cubicBezTo>
                    <a:pt x="12" y="22"/>
                    <a:pt x="12" y="22"/>
                    <a:pt x="12" y="22"/>
                  </a:cubicBezTo>
                  <a:cubicBezTo>
                    <a:pt x="12" y="23"/>
                    <a:pt x="12" y="23"/>
                    <a:pt x="12" y="23"/>
                  </a:cubicBezTo>
                  <a:cubicBezTo>
                    <a:pt x="12" y="23"/>
                    <a:pt x="12" y="23"/>
                    <a:pt x="12" y="23"/>
                  </a:cubicBezTo>
                  <a:cubicBezTo>
                    <a:pt x="12" y="24"/>
                    <a:pt x="12" y="24"/>
                    <a:pt x="12" y="24"/>
                  </a:cubicBezTo>
                  <a:cubicBezTo>
                    <a:pt x="12" y="24"/>
                    <a:pt x="12" y="25"/>
                    <a:pt x="12" y="25"/>
                  </a:cubicBezTo>
                  <a:cubicBezTo>
                    <a:pt x="12" y="25"/>
                    <a:pt x="12" y="25"/>
                    <a:pt x="12" y="26"/>
                  </a:cubicBezTo>
                  <a:cubicBezTo>
                    <a:pt x="12" y="26"/>
                    <a:pt x="12" y="26"/>
                    <a:pt x="12" y="26"/>
                  </a:cubicBezTo>
                  <a:cubicBezTo>
                    <a:pt x="12" y="26"/>
                    <a:pt x="12" y="26"/>
                    <a:pt x="12" y="26"/>
                  </a:cubicBezTo>
                  <a:cubicBezTo>
                    <a:pt x="12" y="26"/>
                    <a:pt x="12" y="26"/>
                    <a:pt x="11" y="26"/>
                  </a:cubicBezTo>
                  <a:cubicBezTo>
                    <a:pt x="11" y="26"/>
                    <a:pt x="11" y="26"/>
                    <a:pt x="11" y="27"/>
                  </a:cubicBezTo>
                  <a:cubicBezTo>
                    <a:pt x="11" y="27"/>
                    <a:pt x="11" y="27"/>
                    <a:pt x="11" y="27"/>
                  </a:cubicBezTo>
                  <a:cubicBezTo>
                    <a:pt x="11" y="27"/>
                    <a:pt x="11" y="27"/>
                    <a:pt x="11" y="27"/>
                  </a:cubicBezTo>
                  <a:cubicBezTo>
                    <a:pt x="10" y="27"/>
                    <a:pt x="10" y="27"/>
                    <a:pt x="10" y="27"/>
                  </a:cubicBezTo>
                  <a:cubicBezTo>
                    <a:pt x="10" y="27"/>
                    <a:pt x="10" y="26"/>
                    <a:pt x="10" y="26"/>
                  </a:cubicBezTo>
                  <a:cubicBezTo>
                    <a:pt x="10" y="26"/>
                    <a:pt x="10" y="26"/>
                    <a:pt x="10" y="26"/>
                  </a:cubicBezTo>
                  <a:cubicBezTo>
                    <a:pt x="10" y="26"/>
                    <a:pt x="10" y="26"/>
                    <a:pt x="10" y="26"/>
                  </a:cubicBezTo>
                  <a:cubicBezTo>
                    <a:pt x="10" y="25"/>
                    <a:pt x="10" y="24"/>
                    <a:pt x="10" y="23"/>
                  </a:cubicBezTo>
                  <a:cubicBezTo>
                    <a:pt x="9" y="23"/>
                    <a:pt x="8" y="23"/>
                    <a:pt x="7" y="23"/>
                  </a:cubicBezTo>
                  <a:cubicBezTo>
                    <a:pt x="7" y="24"/>
                    <a:pt x="7" y="24"/>
                    <a:pt x="7" y="25"/>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18" name="Freeform 96"/>
            <p:cNvSpPr>
              <a:spLocks noEditPoints="1"/>
            </p:cNvSpPr>
            <p:nvPr/>
          </p:nvSpPr>
          <p:spPr>
            <a:xfrm>
              <a:off x="392112" y="450850"/>
              <a:ext cx="39688" cy="107950"/>
            </a:xfrm>
            <a:custGeom>
              <a:avLst/>
              <a:gdLst/>
              <a:ahLst/>
              <a:cxnLst>
                <a:cxn ang="0">
                  <a:pos x="5" y="3"/>
                </a:cxn>
                <a:cxn ang="0">
                  <a:pos x="9" y="0"/>
                </a:cxn>
                <a:cxn ang="0">
                  <a:pos x="11" y="3"/>
                </a:cxn>
                <a:cxn ang="0">
                  <a:pos x="11" y="2"/>
                </a:cxn>
                <a:cxn ang="0">
                  <a:pos x="9" y="1"/>
                </a:cxn>
                <a:cxn ang="0">
                  <a:pos x="6" y="2"/>
                </a:cxn>
                <a:cxn ang="0">
                  <a:pos x="4" y="6"/>
                </a:cxn>
                <a:cxn ang="0">
                  <a:pos x="5" y="4"/>
                </a:cxn>
                <a:cxn ang="0">
                  <a:pos x="12" y="5"/>
                </a:cxn>
                <a:cxn ang="0">
                  <a:pos x="10" y="5"/>
                </a:cxn>
                <a:cxn ang="0">
                  <a:pos x="4" y="7"/>
                </a:cxn>
                <a:cxn ang="0">
                  <a:pos x="11" y="9"/>
                </a:cxn>
                <a:cxn ang="0">
                  <a:pos x="8" y="9"/>
                </a:cxn>
                <a:cxn ang="0">
                  <a:pos x="5" y="9"/>
                </a:cxn>
                <a:cxn ang="0">
                  <a:pos x="6" y="8"/>
                </a:cxn>
                <a:cxn ang="0">
                  <a:pos x="7" y="7"/>
                </a:cxn>
                <a:cxn ang="0">
                  <a:pos x="4" y="7"/>
                </a:cxn>
                <a:cxn ang="0">
                  <a:pos x="8" y="8"/>
                </a:cxn>
                <a:cxn ang="0">
                  <a:pos x="10" y="8"/>
                </a:cxn>
                <a:cxn ang="0">
                  <a:pos x="10" y="7"/>
                </a:cxn>
                <a:cxn ang="0">
                  <a:pos x="11" y="11"/>
                </a:cxn>
                <a:cxn ang="0">
                  <a:pos x="9" y="12"/>
                </a:cxn>
                <a:cxn ang="0">
                  <a:pos x="4" y="12"/>
                </a:cxn>
                <a:cxn ang="0">
                  <a:pos x="4" y="10"/>
                </a:cxn>
                <a:cxn ang="0">
                  <a:pos x="5" y="10"/>
                </a:cxn>
                <a:cxn ang="0">
                  <a:pos x="5" y="11"/>
                </a:cxn>
                <a:cxn ang="0">
                  <a:pos x="8" y="12"/>
                </a:cxn>
                <a:cxn ang="0">
                  <a:pos x="10" y="11"/>
                </a:cxn>
                <a:cxn ang="0">
                  <a:pos x="10" y="13"/>
                </a:cxn>
                <a:cxn ang="0">
                  <a:pos x="7" y="15"/>
                </a:cxn>
                <a:cxn ang="0">
                  <a:pos x="3" y="15"/>
                </a:cxn>
                <a:cxn ang="0">
                  <a:pos x="6" y="14"/>
                </a:cxn>
                <a:cxn ang="0">
                  <a:pos x="6" y="16"/>
                </a:cxn>
                <a:cxn ang="0">
                  <a:pos x="10" y="17"/>
                </a:cxn>
                <a:cxn ang="0">
                  <a:pos x="6" y="19"/>
                </a:cxn>
                <a:cxn ang="0">
                  <a:pos x="3" y="16"/>
                </a:cxn>
                <a:cxn ang="0">
                  <a:pos x="4" y="17"/>
                </a:cxn>
                <a:cxn ang="0">
                  <a:pos x="6" y="19"/>
                </a:cxn>
                <a:cxn ang="0">
                  <a:pos x="8" y="17"/>
                </a:cxn>
                <a:cxn ang="0">
                  <a:pos x="9" y="20"/>
                </a:cxn>
                <a:cxn ang="0">
                  <a:pos x="3" y="22"/>
                </a:cxn>
                <a:cxn ang="0">
                  <a:pos x="9" y="23"/>
                </a:cxn>
                <a:cxn ang="0">
                  <a:pos x="8" y="25"/>
                </a:cxn>
                <a:cxn ang="0">
                  <a:pos x="3" y="26"/>
                </a:cxn>
                <a:cxn ang="0">
                  <a:pos x="1" y="24"/>
                </a:cxn>
                <a:cxn ang="0">
                  <a:pos x="8" y="23"/>
                </a:cxn>
                <a:cxn ang="0">
                  <a:pos x="3" y="24"/>
                </a:cxn>
                <a:cxn ang="0">
                  <a:pos x="5" y="25"/>
                </a:cxn>
                <a:cxn ang="0">
                  <a:pos x="7" y="24"/>
                </a:cxn>
                <a:cxn ang="0">
                  <a:pos x="1" y="26"/>
                </a:cxn>
                <a:cxn ang="0">
                  <a:pos x="7" y="29"/>
                </a:cxn>
                <a:cxn ang="0">
                  <a:pos x="5" y="29"/>
                </a:cxn>
                <a:cxn ang="0">
                  <a:pos x="2" y="27"/>
                </a:cxn>
                <a:cxn ang="0">
                  <a:pos x="1" y="26"/>
                </a:cxn>
                <a:cxn ang="0">
                  <a:pos x="8" y="31"/>
                </a:cxn>
                <a:cxn ang="0">
                  <a:pos x="5" y="33"/>
                </a:cxn>
                <a:cxn ang="0">
                  <a:pos x="3" y="32"/>
                </a:cxn>
                <a:cxn ang="0">
                  <a:pos x="0" y="32"/>
                </a:cxn>
                <a:cxn ang="0">
                  <a:pos x="3" y="31"/>
                </a:cxn>
                <a:cxn ang="0">
                  <a:pos x="0" y="31"/>
                </a:cxn>
                <a:cxn ang="0">
                  <a:pos x="5" y="31"/>
                </a:cxn>
                <a:cxn ang="0">
                  <a:pos x="5" y="32"/>
                </a:cxn>
                <a:cxn ang="0">
                  <a:pos x="7" y="31"/>
                </a:cxn>
              </a:cxnLst>
              <a:rect l="0" t="0" r="r" b="b"/>
              <a:pathLst>
                <a:path w="12" h="33">
                  <a:moveTo>
                    <a:pt x="8" y="2"/>
                  </a:moveTo>
                  <a:cubicBezTo>
                    <a:pt x="7" y="3"/>
                    <a:pt x="7" y="3"/>
                    <a:pt x="7" y="3"/>
                  </a:cubicBezTo>
                  <a:cubicBezTo>
                    <a:pt x="6" y="3"/>
                    <a:pt x="6" y="3"/>
                    <a:pt x="5" y="3"/>
                  </a:cubicBezTo>
                  <a:cubicBezTo>
                    <a:pt x="5" y="2"/>
                    <a:pt x="5" y="2"/>
                    <a:pt x="5" y="2"/>
                  </a:cubicBezTo>
                  <a:cubicBezTo>
                    <a:pt x="5" y="1"/>
                    <a:pt x="5" y="1"/>
                    <a:pt x="6" y="1"/>
                  </a:cubicBezTo>
                  <a:cubicBezTo>
                    <a:pt x="7" y="1"/>
                    <a:pt x="8" y="0"/>
                    <a:pt x="9" y="0"/>
                  </a:cubicBezTo>
                  <a:cubicBezTo>
                    <a:pt x="10" y="0"/>
                    <a:pt x="11" y="1"/>
                    <a:pt x="11" y="1"/>
                  </a:cubicBezTo>
                  <a:cubicBezTo>
                    <a:pt x="12" y="1"/>
                    <a:pt x="12" y="1"/>
                    <a:pt x="12" y="2"/>
                  </a:cubicBezTo>
                  <a:cubicBezTo>
                    <a:pt x="12" y="2"/>
                    <a:pt x="12" y="2"/>
                    <a:pt x="11" y="3"/>
                  </a:cubicBezTo>
                  <a:cubicBezTo>
                    <a:pt x="11" y="3"/>
                    <a:pt x="10" y="3"/>
                    <a:pt x="10" y="3"/>
                  </a:cubicBezTo>
                  <a:cubicBezTo>
                    <a:pt x="10" y="3"/>
                    <a:pt x="10" y="3"/>
                    <a:pt x="10" y="2"/>
                  </a:cubicBezTo>
                  <a:cubicBezTo>
                    <a:pt x="10" y="2"/>
                    <a:pt x="10" y="2"/>
                    <a:pt x="11" y="2"/>
                  </a:cubicBezTo>
                  <a:cubicBezTo>
                    <a:pt x="11" y="2"/>
                    <a:pt x="11" y="2"/>
                    <a:pt x="11" y="2"/>
                  </a:cubicBezTo>
                  <a:cubicBezTo>
                    <a:pt x="11" y="2"/>
                    <a:pt x="11" y="1"/>
                    <a:pt x="10" y="1"/>
                  </a:cubicBezTo>
                  <a:cubicBezTo>
                    <a:pt x="10" y="1"/>
                    <a:pt x="10" y="1"/>
                    <a:pt x="9" y="1"/>
                  </a:cubicBezTo>
                  <a:cubicBezTo>
                    <a:pt x="8" y="1"/>
                    <a:pt x="7" y="1"/>
                    <a:pt x="7" y="1"/>
                  </a:cubicBezTo>
                  <a:cubicBezTo>
                    <a:pt x="6" y="1"/>
                    <a:pt x="6" y="2"/>
                    <a:pt x="6" y="2"/>
                  </a:cubicBezTo>
                  <a:cubicBezTo>
                    <a:pt x="6" y="2"/>
                    <a:pt x="6" y="2"/>
                    <a:pt x="6" y="2"/>
                  </a:cubicBezTo>
                  <a:cubicBezTo>
                    <a:pt x="7" y="2"/>
                    <a:pt x="7" y="2"/>
                    <a:pt x="8" y="2"/>
                  </a:cubicBezTo>
                  <a:close/>
                  <a:moveTo>
                    <a:pt x="4" y="6"/>
                  </a:moveTo>
                  <a:cubicBezTo>
                    <a:pt x="4" y="6"/>
                    <a:pt x="4" y="6"/>
                    <a:pt x="4" y="6"/>
                  </a:cubicBezTo>
                  <a:cubicBezTo>
                    <a:pt x="5" y="5"/>
                    <a:pt x="6" y="5"/>
                    <a:pt x="6" y="5"/>
                  </a:cubicBezTo>
                  <a:cubicBezTo>
                    <a:pt x="6" y="5"/>
                    <a:pt x="6" y="4"/>
                    <a:pt x="6" y="4"/>
                  </a:cubicBezTo>
                  <a:cubicBezTo>
                    <a:pt x="6" y="4"/>
                    <a:pt x="5" y="4"/>
                    <a:pt x="5" y="4"/>
                  </a:cubicBezTo>
                  <a:cubicBezTo>
                    <a:pt x="5" y="4"/>
                    <a:pt x="5" y="3"/>
                    <a:pt x="5" y="3"/>
                  </a:cubicBezTo>
                  <a:cubicBezTo>
                    <a:pt x="7" y="4"/>
                    <a:pt x="9" y="4"/>
                    <a:pt x="12" y="4"/>
                  </a:cubicBezTo>
                  <a:cubicBezTo>
                    <a:pt x="12" y="5"/>
                    <a:pt x="12" y="5"/>
                    <a:pt x="12" y="5"/>
                  </a:cubicBezTo>
                  <a:cubicBezTo>
                    <a:pt x="9" y="5"/>
                    <a:pt x="7" y="6"/>
                    <a:pt x="4" y="6"/>
                  </a:cubicBezTo>
                  <a:close/>
                  <a:moveTo>
                    <a:pt x="7" y="5"/>
                  </a:moveTo>
                  <a:cubicBezTo>
                    <a:pt x="8" y="5"/>
                    <a:pt x="9" y="5"/>
                    <a:pt x="10" y="5"/>
                  </a:cubicBezTo>
                  <a:cubicBezTo>
                    <a:pt x="9" y="5"/>
                    <a:pt x="8" y="4"/>
                    <a:pt x="7" y="4"/>
                  </a:cubicBezTo>
                  <a:cubicBezTo>
                    <a:pt x="7" y="5"/>
                    <a:pt x="7" y="5"/>
                    <a:pt x="7" y="5"/>
                  </a:cubicBezTo>
                  <a:close/>
                  <a:moveTo>
                    <a:pt x="4" y="7"/>
                  </a:moveTo>
                  <a:cubicBezTo>
                    <a:pt x="7" y="7"/>
                    <a:pt x="9" y="7"/>
                    <a:pt x="11" y="7"/>
                  </a:cubicBezTo>
                  <a:cubicBezTo>
                    <a:pt x="11" y="7"/>
                    <a:pt x="11" y="7"/>
                    <a:pt x="11" y="8"/>
                  </a:cubicBezTo>
                  <a:cubicBezTo>
                    <a:pt x="11" y="8"/>
                    <a:pt x="11" y="8"/>
                    <a:pt x="11" y="9"/>
                  </a:cubicBezTo>
                  <a:cubicBezTo>
                    <a:pt x="11" y="9"/>
                    <a:pt x="10" y="9"/>
                    <a:pt x="10" y="9"/>
                  </a:cubicBezTo>
                  <a:cubicBezTo>
                    <a:pt x="10" y="9"/>
                    <a:pt x="9" y="9"/>
                    <a:pt x="9" y="9"/>
                  </a:cubicBezTo>
                  <a:cubicBezTo>
                    <a:pt x="8" y="9"/>
                    <a:pt x="8" y="9"/>
                    <a:pt x="8" y="9"/>
                  </a:cubicBezTo>
                  <a:cubicBezTo>
                    <a:pt x="7" y="9"/>
                    <a:pt x="7" y="9"/>
                    <a:pt x="7" y="8"/>
                  </a:cubicBezTo>
                  <a:cubicBezTo>
                    <a:pt x="7" y="8"/>
                    <a:pt x="7" y="8"/>
                    <a:pt x="6" y="9"/>
                  </a:cubicBezTo>
                  <a:cubicBezTo>
                    <a:pt x="6" y="9"/>
                    <a:pt x="6" y="9"/>
                    <a:pt x="5" y="9"/>
                  </a:cubicBezTo>
                  <a:cubicBezTo>
                    <a:pt x="5" y="9"/>
                    <a:pt x="4" y="9"/>
                    <a:pt x="4" y="9"/>
                  </a:cubicBezTo>
                  <a:cubicBezTo>
                    <a:pt x="4" y="9"/>
                    <a:pt x="4" y="9"/>
                    <a:pt x="4" y="9"/>
                  </a:cubicBezTo>
                  <a:cubicBezTo>
                    <a:pt x="5" y="8"/>
                    <a:pt x="5" y="8"/>
                    <a:pt x="6" y="8"/>
                  </a:cubicBezTo>
                  <a:cubicBezTo>
                    <a:pt x="6" y="8"/>
                    <a:pt x="7" y="8"/>
                    <a:pt x="7" y="8"/>
                  </a:cubicBezTo>
                  <a:cubicBezTo>
                    <a:pt x="7" y="8"/>
                    <a:pt x="7" y="8"/>
                    <a:pt x="7" y="8"/>
                  </a:cubicBezTo>
                  <a:cubicBezTo>
                    <a:pt x="7" y="8"/>
                    <a:pt x="7" y="7"/>
                    <a:pt x="7" y="7"/>
                  </a:cubicBezTo>
                  <a:cubicBezTo>
                    <a:pt x="7" y="7"/>
                    <a:pt x="7" y="7"/>
                    <a:pt x="7" y="7"/>
                  </a:cubicBezTo>
                  <a:cubicBezTo>
                    <a:pt x="6" y="7"/>
                    <a:pt x="5" y="7"/>
                    <a:pt x="4" y="7"/>
                  </a:cubicBezTo>
                  <a:cubicBezTo>
                    <a:pt x="4" y="7"/>
                    <a:pt x="4" y="7"/>
                    <a:pt x="4" y="7"/>
                  </a:cubicBezTo>
                  <a:close/>
                  <a:moveTo>
                    <a:pt x="8" y="7"/>
                  </a:moveTo>
                  <a:cubicBezTo>
                    <a:pt x="8" y="7"/>
                    <a:pt x="8" y="7"/>
                    <a:pt x="8" y="8"/>
                  </a:cubicBezTo>
                  <a:cubicBezTo>
                    <a:pt x="8" y="8"/>
                    <a:pt x="8" y="8"/>
                    <a:pt x="8" y="8"/>
                  </a:cubicBezTo>
                  <a:cubicBezTo>
                    <a:pt x="8" y="8"/>
                    <a:pt x="8" y="8"/>
                    <a:pt x="8" y="8"/>
                  </a:cubicBezTo>
                  <a:cubicBezTo>
                    <a:pt x="9" y="8"/>
                    <a:pt x="9" y="8"/>
                    <a:pt x="9" y="8"/>
                  </a:cubicBezTo>
                  <a:cubicBezTo>
                    <a:pt x="9" y="8"/>
                    <a:pt x="9" y="8"/>
                    <a:pt x="10" y="8"/>
                  </a:cubicBezTo>
                  <a:cubicBezTo>
                    <a:pt x="10" y="8"/>
                    <a:pt x="10" y="8"/>
                    <a:pt x="10" y="8"/>
                  </a:cubicBezTo>
                  <a:cubicBezTo>
                    <a:pt x="10" y="8"/>
                    <a:pt x="10" y="8"/>
                    <a:pt x="10" y="8"/>
                  </a:cubicBezTo>
                  <a:cubicBezTo>
                    <a:pt x="10" y="7"/>
                    <a:pt x="10" y="7"/>
                    <a:pt x="10" y="7"/>
                  </a:cubicBezTo>
                  <a:cubicBezTo>
                    <a:pt x="9" y="7"/>
                    <a:pt x="9" y="7"/>
                    <a:pt x="8" y="7"/>
                  </a:cubicBezTo>
                  <a:close/>
                  <a:moveTo>
                    <a:pt x="11" y="10"/>
                  </a:moveTo>
                  <a:cubicBezTo>
                    <a:pt x="11" y="10"/>
                    <a:pt x="11" y="10"/>
                    <a:pt x="11" y="11"/>
                  </a:cubicBezTo>
                  <a:cubicBezTo>
                    <a:pt x="11" y="11"/>
                    <a:pt x="11" y="11"/>
                    <a:pt x="11" y="11"/>
                  </a:cubicBezTo>
                  <a:cubicBezTo>
                    <a:pt x="10" y="12"/>
                    <a:pt x="10" y="12"/>
                    <a:pt x="10" y="12"/>
                  </a:cubicBezTo>
                  <a:cubicBezTo>
                    <a:pt x="9" y="12"/>
                    <a:pt x="9" y="12"/>
                    <a:pt x="9" y="12"/>
                  </a:cubicBezTo>
                  <a:cubicBezTo>
                    <a:pt x="8" y="12"/>
                    <a:pt x="8" y="12"/>
                    <a:pt x="7" y="12"/>
                  </a:cubicBezTo>
                  <a:cubicBezTo>
                    <a:pt x="6" y="12"/>
                    <a:pt x="6" y="12"/>
                    <a:pt x="5" y="12"/>
                  </a:cubicBezTo>
                  <a:cubicBezTo>
                    <a:pt x="5" y="12"/>
                    <a:pt x="4" y="12"/>
                    <a:pt x="4" y="12"/>
                  </a:cubicBezTo>
                  <a:cubicBezTo>
                    <a:pt x="4" y="12"/>
                    <a:pt x="4" y="12"/>
                    <a:pt x="4" y="11"/>
                  </a:cubicBezTo>
                  <a:cubicBezTo>
                    <a:pt x="4" y="11"/>
                    <a:pt x="4" y="11"/>
                    <a:pt x="4" y="11"/>
                  </a:cubicBezTo>
                  <a:cubicBezTo>
                    <a:pt x="4" y="10"/>
                    <a:pt x="4" y="10"/>
                    <a:pt x="4" y="10"/>
                  </a:cubicBezTo>
                  <a:cubicBezTo>
                    <a:pt x="6" y="10"/>
                    <a:pt x="9" y="10"/>
                    <a:pt x="11" y="10"/>
                  </a:cubicBezTo>
                  <a:close/>
                  <a:moveTo>
                    <a:pt x="10" y="10"/>
                  </a:moveTo>
                  <a:cubicBezTo>
                    <a:pt x="8" y="10"/>
                    <a:pt x="6" y="10"/>
                    <a:pt x="5" y="10"/>
                  </a:cubicBezTo>
                  <a:cubicBezTo>
                    <a:pt x="5" y="10"/>
                    <a:pt x="5" y="11"/>
                    <a:pt x="5" y="11"/>
                  </a:cubicBezTo>
                  <a:cubicBezTo>
                    <a:pt x="5" y="11"/>
                    <a:pt x="5" y="11"/>
                    <a:pt x="5" y="11"/>
                  </a:cubicBezTo>
                  <a:cubicBezTo>
                    <a:pt x="5" y="11"/>
                    <a:pt x="5" y="11"/>
                    <a:pt x="5" y="11"/>
                  </a:cubicBezTo>
                  <a:cubicBezTo>
                    <a:pt x="5" y="11"/>
                    <a:pt x="5" y="12"/>
                    <a:pt x="6" y="12"/>
                  </a:cubicBezTo>
                  <a:cubicBezTo>
                    <a:pt x="6" y="12"/>
                    <a:pt x="6" y="12"/>
                    <a:pt x="7" y="12"/>
                  </a:cubicBezTo>
                  <a:cubicBezTo>
                    <a:pt x="8" y="12"/>
                    <a:pt x="8" y="12"/>
                    <a:pt x="8" y="12"/>
                  </a:cubicBezTo>
                  <a:cubicBezTo>
                    <a:pt x="9" y="12"/>
                    <a:pt x="9" y="11"/>
                    <a:pt x="9" y="11"/>
                  </a:cubicBezTo>
                  <a:cubicBezTo>
                    <a:pt x="9" y="11"/>
                    <a:pt x="9" y="11"/>
                    <a:pt x="9" y="11"/>
                  </a:cubicBezTo>
                  <a:cubicBezTo>
                    <a:pt x="9" y="11"/>
                    <a:pt x="10" y="11"/>
                    <a:pt x="10" y="11"/>
                  </a:cubicBezTo>
                  <a:cubicBezTo>
                    <a:pt x="10" y="10"/>
                    <a:pt x="10" y="10"/>
                    <a:pt x="10" y="10"/>
                  </a:cubicBezTo>
                  <a:close/>
                  <a:moveTo>
                    <a:pt x="3" y="13"/>
                  </a:moveTo>
                  <a:cubicBezTo>
                    <a:pt x="6" y="13"/>
                    <a:pt x="8" y="13"/>
                    <a:pt x="10" y="13"/>
                  </a:cubicBezTo>
                  <a:cubicBezTo>
                    <a:pt x="10" y="13"/>
                    <a:pt x="10" y="13"/>
                    <a:pt x="10" y="14"/>
                  </a:cubicBezTo>
                  <a:cubicBezTo>
                    <a:pt x="9" y="14"/>
                    <a:pt x="8" y="14"/>
                    <a:pt x="7" y="14"/>
                  </a:cubicBezTo>
                  <a:cubicBezTo>
                    <a:pt x="7" y="14"/>
                    <a:pt x="7" y="14"/>
                    <a:pt x="7" y="15"/>
                  </a:cubicBezTo>
                  <a:cubicBezTo>
                    <a:pt x="8" y="15"/>
                    <a:pt x="9" y="15"/>
                    <a:pt x="10" y="15"/>
                  </a:cubicBezTo>
                  <a:cubicBezTo>
                    <a:pt x="10" y="15"/>
                    <a:pt x="10" y="15"/>
                    <a:pt x="10" y="15"/>
                  </a:cubicBezTo>
                  <a:cubicBezTo>
                    <a:pt x="8" y="15"/>
                    <a:pt x="5" y="15"/>
                    <a:pt x="3" y="15"/>
                  </a:cubicBezTo>
                  <a:cubicBezTo>
                    <a:pt x="3" y="15"/>
                    <a:pt x="3" y="15"/>
                    <a:pt x="3" y="15"/>
                  </a:cubicBezTo>
                  <a:cubicBezTo>
                    <a:pt x="4" y="15"/>
                    <a:pt x="5" y="15"/>
                    <a:pt x="6" y="15"/>
                  </a:cubicBezTo>
                  <a:cubicBezTo>
                    <a:pt x="6" y="14"/>
                    <a:pt x="6" y="14"/>
                    <a:pt x="6" y="14"/>
                  </a:cubicBezTo>
                  <a:cubicBezTo>
                    <a:pt x="5" y="14"/>
                    <a:pt x="4" y="14"/>
                    <a:pt x="3" y="14"/>
                  </a:cubicBezTo>
                  <a:cubicBezTo>
                    <a:pt x="3" y="13"/>
                    <a:pt x="3" y="13"/>
                    <a:pt x="3" y="13"/>
                  </a:cubicBezTo>
                  <a:close/>
                  <a:moveTo>
                    <a:pt x="6" y="16"/>
                  </a:moveTo>
                  <a:cubicBezTo>
                    <a:pt x="7" y="16"/>
                    <a:pt x="8" y="16"/>
                    <a:pt x="8" y="16"/>
                  </a:cubicBezTo>
                  <a:cubicBezTo>
                    <a:pt x="9" y="16"/>
                    <a:pt x="9" y="16"/>
                    <a:pt x="9" y="16"/>
                  </a:cubicBezTo>
                  <a:cubicBezTo>
                    <a:pt x="9" y="17"/>
                    <a:pt x="10" y="17"/>
                    <a:pt x="10" y="17"/>
                  </a:cubicBezTo>
                  <a:cubicBezTo>
                    <a:pt x="10" y="17"/>
                    <a:pt x="10" y="17"/>
                    <a:pt x="10" y="18"/>
                  </a:cubicBezTo>
                  <a:cubicBezTo>
                    <a:pt x="10" y="18"/>
                    <a:pt x="9" y="19"/>
                    <a:pt x="9" y="19"/>
                  </a:cubicBezTo>
                  <a:cubicBezTo>
                    <a:pt x="8" y="19"/>
                    <a:pt x="7" y="19"/>
                    <a:pt x="6" y="19"/>
                  </a:cubicBezTo>
                  <a:cubicBezTo>
                    <a:pt x="5" y="19"/>
                    <a:pt x="4" y="19"/>
                    <a:pt x="3" y="19"/>
                  </a:cubicBezTo>
                  <a:cubicBezTo>
                    <a:pt x="2" y="19"/>
                    <a:pt x="2" y="18"/>
                    <a:pt x="2" y="18"/>
                  </a:cubicBezTo>
                  <a:cubicBezTo>
                    <a:pt x="2" y="17"/>
                    <a:pt x="3" y="17"/>
                    <a:pt x="3" y="16"/>
                  </a:cubicBezTo>
                  <a:cubicBezTo>
                    <a:pt x="4" y="16"/>
                    <a:pt x="5" y="16"/>
                    <a:pt x="6" y="16"/>
                  </a:cubicBezTo>
                  <a:close/>
                  <a:moveTo>
                    <a:pt x="6" y="17"/>
                  </a:moveTo>
                  <a:cubicBezTo>
                    <a:pt x="5" y="17"/>
                    <a:pt x="5" y="17"/>
                    <a:pt x="4" y="17"/>
                  </a:cubicBezTo>
                  <a:cubicBezTo>
                    <a:pt x="4" y="17"/>
                    <a:pt x="4" y="17"/>
                    <a:pt x="4" y="18"/>
                  </a:cubicBezTo>
                  <a:cubicBezTo>
                    <a:pt x="3" y="18"/>
                    <a:pt x="4" y="18"/>
                    <a:pt x="4" y="18"/>
                  </a:cubicBezTo>
                  <a:cubicBezTo>
                    <a:pt x="4" y="18"/>
                    <a:pt x="5" y="19"/>
                    <a:pt x="6" y="19"/>
                  </a:cubicBezTo>
                  <a:cubicBezTo>
                    <a:pt x="7" y="19"/>
                    <a:pt x="7" y="18"/>
                    <a:pt x="8" y="18"/>
                  </a:cubicBezTo>
                  <a:cubicBezTo>
                    <a:pt x="8" y="18"/>
                    <a:pt x="9" y="18"/>
                    <a:pt x="9" y="18"/>
                  </a:cubicBezTo>
                  <a:cubicBezTo>
                    <a:pt x="9" y="17"/>
                    <a:pt x="8" y="17"/>
                    <a:pt x="8" y="17"/>
                  </a:cubicBezTo>
                  <a:cubicBezTo>
                    <a:pt x="8" y="17"/>
                    <a:pt x="7" y="17"/>
                    <a:pt x="6" y="17"/>
                  </a:cubicBezTo>
                  <a:close/>
                  <a:moveTo>
                    <a:pt x="2" y="20"/>
                  </a:moveTo>
                  <a:cubicBezTo>
                    <a:pt x="4" y="20"/>
                    <a:pt x="7" y="20"/>
                    <a:pt x="9" y="20"/>
                  </a:cubicBezTo>
                  <a:cubicBezTo>
                    <a:pt x="9" y="20"/>
                    <a:pt x="9" y="20"/>
                    <a:pt x="9" y="21"/>
                  </a:cubicBezTo>
                  <a:cubicBezTo>
                    <a:pt x="7" y="21"/>
                    <a:pt x="5" y="21"/>
                    <a:pt x="3" y="21"/>
                  </a:cubicBezTo>
                  <a:cubicBezTo>
                    <a:pt x="3" y="21"/>
                    <a:pt x="3" y="22"/>
                    <a:pt x="3" y="22"/>
                  </a:cubicBezTo>
                  <a:cubicBezTo>
                    <a:pt x="2" y="22"/>
                    <a:pt x="2" y="22"/>
                    <a:pt x="2" y="22"/>
                  </a:cubicBezTo>
                  <a:cubicBezTo>
                    <a:pt x="2" y="21"/>
                    <a:pt x="2" y="21"/>
                    <a:pt x="2" y="20"/>
                  </a:cubicBezTo>
                  <a:close/>
                  <a:moveTo>
                    <a:pt x="9" y="23"/>
                  </a:moveTo>
                  <a:cubicBezTo>
                    <a:pt x="9" y="23"/>
                    <a:pt x="9" y="24"/>
                    <a:pt x="9" y="24"/>
                  </a:cubicBezTo>
                  <a:cubicBezTo>
                    <a:pt x="9" y="24"/>
                    <a:pt x="9" y="25"/>
                    <a:pt x="9" y="25"/>
                  </a:cubicBezTo>
                  <a:cubicBezTo>
                    <a:pt x="8" y="25"/>
                    <a:pt x="8" y="25"/>
                    <a:pt x="8" y="25"/>
                  </a:cubicBezTo>
                  <a:cubicBezTo>
                    <a:pt x="7" y="25"/>
                    <a:pt x="7" y="26"/>
                    <a:pt x="7" y="26"/>
                  </a:cubicBezTo>
                  <a:cubicBezTo>
                    <a:pt x="6" y="26"/>
                    <a:pt x="5" y="26"/>
                    <a:pt x="5" y="26"/>
                  </a:cubicBezTo>
                  <a:cubicBezTo>
                    <a:pt x="4" y="26"/>
                    <a:pt x="4" y="26"/>
                    <a:pt x="3" y="26"/>
                  </a:cubicBezTo>
                  <a:cubicBezTo>
                    <a:pt x="3" y="26"/>
                    <a:pt x="2" y="25"/>
                    <a:pt x="2" y="25"/>
                  </a:cubicBezTo>
                  <a:cubicBezTo>
                    <a:pt x="2" y="25"/>
                    <a:pt x="1" y="25"/>
                    <a:pt x="1" y="25"/>
                  </a:cubicBezTo>
                  <a:cubicBezTo>
                    <a:pt x="1" y="25"/>
                    <a:pt x="1" y="24"/>
                    <a:pt x="1" y="24"/>
                  </a:cubicBezTo>
                  <a:cubicBezTo>
                    <a:pt x="1" y="24"/>
                    <a:pt x="1" y="23"/>
                    <a:pt x="2" y="23"/>
                  </a:cubicBezTo>
                  <a:cubicBezTo>
                    <a:pt x="4" y="23"/>
                    <a:pt x="7" y="23"/>
                    <a:pt x="9" y="23"/>
                  </a:cubicBezTo>
                  <a:close/>
                  <a:moveTo>
                    <a:pt x="8" y="23"/>
                  </a:moveTo>
                  <a:cubicBezTo>
                    <a:pt x="6" y="23"/>
                    <a:pt x="4" y="23"/>
                    <a:pt x="3" y="23"/>
                  </a:cubicBezTo>
                  <a:cubicBezTo>
                    <a:pt x="3" y="24"/>
                    <a:pt x="3" y="24"/>
                    <a:pt x="3" y="24"/>
                  </a:cubicBezTo>
                  <a:cubicBezTo>
                    <a:pt x="3" y="24"/>
                    <a:pt x="3" y="24"/>
                    <a:pt x="3" y="24"/>
                  </a:cubicBezTo>
                  <a:cubicBezTo>
                    <a:pt x="3" y="25"/>
                    <a:pt x="3" y="25"/>
                    <a:pt x="3" y="25"/>
                  </a:cubicBezTo>
                  <a:cubicBezTo>
                    <a:pt x="3" y="25"/>
                    <a:pt x="3" y="25"/>
                    <a:pt x="4" y="25"/>
                  </a:cubicBezTo>
                  <a:cubicBezTo>
                    <a:pt x="4" y="25"/>
                    <a:pt x="4" y="25"/>
                    <a:pt x="5" y="25"/>
                  </a:cubicBezTo>
                  <a:cubicBezTo>
                    <a:pt x="6" y="25"/>
                    <a:pt x="6" y="25"/>
                    <a:pt x="6" y="25"/>
                  </a:cubicBezTo>
                  <a:cubicBezTo>
                    <a:pt x="7" y="25"/>
                    <a:pt x="7" y="25"/>
                    <a:pt x="7" y="25"/>
                  </a:cubicBezTo>
                  <a:cubicBezTo>
                    <a:pt x="7" y="25"/>
                    <a:pt x="7" y="25"/>
                    <a:pt x="7" y="24"/>
                  </a:cubicBezTo>
                  <a:cubicBezTo>
                    <a:pt x="8" y="24"/>
                    <a:pt x="8" y="24"/>
                    <a:pt x="8" y="24"/>
                  </a:cubicBezTo>
                  <a:cubicBezTo>
                    <a:pt x="8" y="24"/>
                    <a:pt x="8" y="24"/>
                    <a:pt x="8" y="23"/>
                  </a:cubicBezTo>
                  <a:close/>
                  <a:moveTo>
                    <a:pt x="1" y="26"/>
                  </a:moveTo>
                  <a:cubicBezTo>
                    <a:pt x="3" y="26"/>
                    <a:pt x="6" y="26"/>
                    <a:pt x="9" y="26"/>
                  </a:cubicBezTo>
                  <a:cubicBezTo>
                    <a:pt x="8" y="27"/>
                    <a:pt x="8" y="28"/>
                    <a:pt x="8" y="29"/>
                  </a:cubicBezTo>
                  <a:cubicBezTo>
                    <a:pt x="8" y="29"/>
                    <a:pt x="7" y="29"/>
                    <a:pt x="7" y="29"/>
                  </a:cubicBezTo>
                  <a:cubicBezTo>
                    <a:pt x="7" y="28"/>
                    <a:pt x="7" y="28"/>
                    <a:pt x="7" y="27"/>
                  </a:cubicBezTo>
                  <a:cubicBezTo>
                    <a:pt x="7" y="27"/>
                    <a:pt x="6" y="27"/>
                    <a:pt x="5" y="27"/>
                  </a:cubicBezTo>
                  <a:cubicBezTo>
                    <a:pt x="5" y="28"/>
                    <a:pt x="5" y="28"/>
                    <a:pt x="5" y="29"/>
                  </a:cubicBezTo>
                  <a:cubicBezTo>
                    <a:pt x="5" y="29"/>
                    <a:pt x="4" y="29"/>
                    <a:pt x="4" y="29"/>
                  </a:cubicBezTo>
                  <a:cubicBezTo>
                    <a:pt x="4" y="28"/>
                    <a:pt x="4" y="28"/>
                    <a:pt x="4" y="27"/>
                  </a:cubicBezTo>
                  <a:cubicBezTo>
                    <a:pt x="3" y="27"/>
                    <a:pt x="3" y="27"/>
                    <a:pt x="2" y="27"/>
                  </a:cubicBezTo>
                  <a:cubicBezTo>
                    <a:pt x="2" y="28"/>
                    <a:pt x="2" y="28"/>
                    <a:pt x="2" y="29"/>
                  </a:cubicBezTo>
                  <a:cubicBezTo>
                    <a:pt x="1" y="29"/>
                    <a:pt x="1" y="29"/>
                    <a:pt x="0" y="29"/>
                  </a:cubicBezTo>
                  <a:cubicBezTo>
                    <a:pt x="1" y="28"/>
                    <a:pt x="1" y="27"/>
                    <a:pt x="1" y="26"/>
                  </a:cubicBezTo>
                  <a:close/>
                  <a:moveTo>
                    <a:pt x="0" y="30"/>
                  </a:moveTo>
                  <a:cubicBezTo>
                    <a:pt x="3" y="30"/>
                    <a:pt x="5" y="30"/>
                    <a:pt x="8" y="30"/>
                  </a:cubicBezTo>
                  <a:cubicBezTo>
                    <a:pt x="8" y="30"/>
                    <a:pt x="8" y="31"/>
                    <a:pt x="8" y="31"/>
                  </a:cubicBezTo>
                  <a:cubicBezTo>
                    <a:pt x="8" y="32"/>
                    <a:pt x="8" y="32"/>
                    <a:pt x="7" y="32"/>
                  </a:cubicBezTo>
                  <a:cubicBezTo>
                    <a:pt x="7" y="32"/>
                    <a:pt x="7" y="33"/>
                    <a:pt x="7" y="33"/>
                  </a:cubicBezTo>
                  <a:cubicBezTo>
                    <a:pt x="6" y="33"/>
                    <a:pt x="6" y="33"/>
                    <a:pt x="5" y="33"/>
                  </a:cubicBezTo>
                  <a:cubicBezTo>
                    <a:pt x="5" y="33"/>
                    <a:pt x="4" y="33"/>
                    <a:pt x="4" y="33"/>
                  </a:cubicBezTo>
                  <a:cubicBezTo>
                    <a:pt x="4" y="32"/>
                    <a:pt x="3" y="32"/>
                    <a:pt x="3" y="32"/>
                  </a:cubicBezTo>
                  <a:cubicBezTo>
                    <a:pt x="3" y="32"/>
                    <a:pt x="3" y="32"/>
                    <a:pt x="3" y="32"/>
                  </a:cubicBezTo>
                  <a:cubicBezTo>
                    <a:pt x="2" y="32"/>
                    <a:pt x="2" y="33"/>
                    <a:pt x="1" y="33"/>
                  </a:cubicBezTo>
                  <a:cubicBezTo>
                    <a:pt x="1" y="33"/>
                    <a:pt x="0" y="33"/>
                    <a:pt x="0" y="33"/>
                  </a:cubicBezTo>
                  <a:cubicBezTo>
                    <a:pt x="0" y="33"/>
                    <a:pt x="0" y="33"/>
                    <a:pt x="0" y="32"/>
                  </a:cubicBezTo>
                  <a:cubicBezTo>
                    <a:pt x="0" y="32"/>
                    <a:pt x="1" y="32"/>
                    <a:pt x="2" y="32"/>
                  </a:cubicBezTo>
                  <a:cubicBezTo>
                    <a:pt x="2" y="32"/>
                    <a:pt x="3" y="31"/>
                    <a:pt x="3" y="31"/>
                  </a:cubicBezTo>
                  <a:cubicBezTo>
                    <a:pt x="3" y="31"/>
                    <a:pt x="3" y="31"/>
                    <a:pt x="3" y="31"/>
                  </a:cubicBezTo>
                  <a:cubicBezTo>
                    <a:pt x="3" y="31"/>
                    <a:pt x="3" y="31"/>
                    <a:pt x="3" y="31"/>
                  </a:cubicBezTo>
                  <a:cubicBezTo>
                    <a:pt x="3" y="31"/>
                    <a:pt x="3" y="31"/>
                    <a:pt x="3" y="31"/>
                  </a:cubicBezTo>
                  <a:cubicBezTo>
                    <a:pt x="2" y="31"/>
                    <a:pt x="1" y="31"/>
                    <a:pt x="0" y="31"/>
                  </a:cubicBezTo>
                  <a:cubicBezTo>
                    <a:pt x="0" y="30"/>
                    <a:pt x="0" y="30"/>
                    <a:pt x="0" y="30"/>
                  </a:cubicBezTo>
                  <a:close/>
                  <a:moveTo>
                    <a:pt x="5" y="31"/>
                  </a:moveTo>
                  <a:cubicBezTo>
                    <a:pt x="5" y="31"/>
                    <a:pt x="5" y="31"/>
                    <a:pt x="5" y="31"/>
                  </a:cubicBezTo>
                  <a:cubicBezTo>
                    <a:pt x="5" y="31"/>
                    <a:pt x="5" y="32"/>
                    <a:pt x="5" y="32"/>
                  </a:cubicBezTo>
                  <a:cubicBezTo>
                    <a:pt x="5" y="32"/>
                    <a:pt x="5" y="32"/>
                    <a:pt x="5" y="32"/>
                  </a:cubicBezTo>
                  <a:cubicBezTo>
                    <a:pt x="5" y="32"/>
                    <a:pt x="5" y="32"/>
                    <a:pt x="5" y="32"/>
                  </a:cubicBezTo>
                  <a:cubicBezTo>
                    <a:pt x="6" y="32"/>
                    <a:pt x="6" y="32"/>
                    <a:pt x="6" y="32"/>
                  </a:cubicBezTo>
                  <a:cubicBezTo>
                    <a:pt x="6" y="32"/>
                    <a:pt x="6" y="32"/>
                    <a:pt x="6" y="32"/>
                  </a:cubicBezTo>
                  <a:cubicBezTo>
                    <a:pt x="6" y="32"/>
                    <a:pt x="6" y="31"/>
                    <a:pt x="7" y="31"/>
                  </a:cubicBezTo>
                  <a:cubicBezTo>
                    <a:pt x="7" y="31"/>
                    <a:pt x="7" y="31"/>
                    <a:pt x="7" y="31"/>
                  </a:cubicBezTo>
                  <a:cubicBezTo>
                    <a:pt x="6" y="31"/>
                    <a:pt x="5" y="31"/>
                    <a:pt x="5" y="31"/>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19" name="Freeform 97"/>
            <p:cNvSpPr>
              <a:spLocks noEditPoints="1"/>
            </p:cNvSpPr>
            <p:nvPr/>
          </p:nvSpPr>
          <p:spPr>
            <a:xfrm>
              <a:off x="379412" y="568325"/>
              <a:ext cx="36513" cy="52388"/>
            </a:xfrm>
            <a:custGeom>
              <a:avLst/>
              <a:gdLst/>
              <a:ahLst/>
              <a:cxnLst>
                <a:cxn ang="0">
                  <a:pos x="3" y="0"/>
                </a:cxn>
                <a:cxn ang="0">
                  <a:pos x="11" y="0"/>
                </a:cxn>
                <a:cxn ang="0">
                  <a:pos x="11" y="1"/>
                </a:cxn>
                <a:cxn ang="0">
                  <a:pos x="6" y="2"/>
                </a:cxn>
                <a:cxn ang="0">
                  <a:pos x="11" y="2"/>
                </a:cxn>
                <a:cxn ang="0">
                  <a:pos x="11" y="3"/>
                </a:cxn>
                <a:cxn ang="0">
                  <a:pos x="3" y="3"/>
                </a:cxn>
                <a:cxn ang="0">
                  <a:pos x="3" y="2"/>
                </a:cxn>
                <a:cxn ang="0">
                  <a:pos x="8" y="0"/>
                </a:cxn>
                <a:cxn ang="0">
                  <a:pos x="3" y="0"/>
                </a:cxn>
                <a:cxn ang="0">
                  <a:pos x="3" y="0"/>
                </a:cxn>
                <a:cxn ang="0">
                  <a:pos x="2" y="7"/>
                </a:cxn>
                <a:cxn ang="0">
                  <a:pos x="2" y="7"/>
                </a:cxn>
                <a:cxn ang="0">
                  <a:pos x="4" y="6"/>
                </a:cxn>
                <a:cxn ang="0">
                  <a:pos x="4" y="5"/>
                </a:cxn>
                <a:cxn ang="0">
                  <a:pos x="2" y="4"/>
                </a:cxn>
                <a:cxn ang="0">
                  <a:pos x="3" y="3"/>
                </a:cxn>
                <a:cxn ang="0">
                  <a:pos x="10" y="5"/>
                </a:cxn>
                <a:cxn ang="0">
                  <a:pos x="10" y="6"/>
                </a:cxn>
                <a:cxn ang="0">
                  <a:pos x="2" y="7"/>
                </a:cxn>
                <a:cxn ang="0">
                  <a:pos x="5" y="6"/>
                </a:cxn>
                <a:cxn ang="0">
                  <a:pos x="9" y="5"/>
                </a:cxn>
                <a:cxn ang="0">
                  <a:pos x="6" y="5"/>
                </a:cxn>
                <a:cxn ang="0">
                  <a:pos x="5" y="6"/>
                </a:cxn>
                <a:cxn ang="0">
                  <a:pos x="2" y="8"/>
                </a:cxn>
                <a:cxn ang="0">
                  <a:pos x="10" y="8"/>
                </a:cxn>
                <a:cxn ang="0">
                  <a:pos x="10" y="9"/>
                </a:cxn>
                <a:cxn ang="0">
                  <a:pos x="4" y="10"/>
                </a:cxn>
                <a:cxn ang="0">
                  <a:pos x="10" y="11"/>
                </a:cxn>
                <a:cxn ang="0">
                  <a:pos x="9" y="12"/>
                </a:cxn>
                <a:cxn ang="0">
                  <a:pos x="1" y="12"/>
                </a:cxn>
                <a:cxn ang="0">
                  <a:pos x="1" y="11"/>
                </a:cxn>
                <a:cxn ang="0">
                  <a:pos x="8" y="11"/>
                </a:cxn>
                <a:cxn ang="0">
                  <a:pos x="1" y="10"/>
                </a:cxn>
                <a:cxn ang="0">
                  <a:pos x="2" y="9"/>
                </a:cxn>
                <a:cxn ang="0">
                  <a:pos x="8" y="9"/>
                </a:cxn>
                <a:cxn ang="0">
                  <a:pos x="2" y="9"/>
                </a:cxn>
                <a:cxn ang="0">
                  <a:pos x="2" y="8"/>
                </a:cxn>
                <a:cxn ang="0">
                  <a:pos x="1" y="13"/>
                </a:cxn>
                <a:cxn ang="0">
                  <a:pos x="9" y="13"/>
                </a:cxn>
                <a:cxn ang="0">
                  <a:pos x="9" y="16"/>
                </a:cxn>
                <a:cxn ang="0">
                  <a:pos x="7" y="16"/>
                </a:cxn>
                <a:cxn ang="0">
                  <a:pos x="8" y="14"/>
                </a:cxn>
                <a:cxn ang="0">
                  <a:pos x="6" y="14"/>
                </a:cxn>
                <a:cxn ang="0">
                  <a:pos x="6" y="16"/>
                </a:cxn>
                <a:cxn ang="0">
                  <a:pos x="4" y="16"/>
                </a:cxn>
                <a:cxn ang="0">
                  <a:pos x="5" y="14"/>
                </a:cxn>
                <a:cxn ang="0">
                  <a:pos x="2" y="14"/>
                </a:cxn>
                <a:cxn ang="0">
                  <a:pos x="2" y="16"/>
                </a:cxn>
                <a:cxn ang="0">
                  <a:pos x="0" y="16"/>
                </a:cxn>
                <a:cxn ang="0">
                  <a:pos x="1" y="13"/>
                </a:cxn>
              </a:cxnLst>
              <a:rect l="0" t="0" r="r" b="b"/>
              <a:pathLst>
                <a:path w="11" h="16">
                  <a:moveTo>
                    <a:pt x="3" y="0"/>
                  </a:moveTo>
                  <a:cubicBezTo>
                    <a:pt x="6" y="0"/>
                    <a:pt x="9" y="0"/>
                    <a:pt x="11" y="0"/>
                  </a:cubicBezTo>
                  <a:cubicBezTo>
                    <a:pt x="11" y="0"/>
                    <a:pt x="11" y="0"/>
                    <a:pt x="11" y="1"/>
                  </a:cubicBezTo>
                  <a:cubicBezTo>
                    <a:pt x="9" y="1"/>
                    <a:pt x="7" y="2"/>
                    <a:pt x="6" y="2"/>
                  </a:cubicBezTo>
                  <a:cubicBezTo>
                    <a:pt x="7" y="2"/>
                    <a:pt x="9" y="2"/>
                    <a:pt x="11" y="2"/>
                  </a:cubicBezTo>
                  <a:cubicBezTo>
                    <a:pt x="11" y="2"/>
                    <a:pt x="11" y="3"/>
                    <a:pt x="11" y="3"/>
                  </a:cubicBezTo>
                  <a:cubicBezTo>
                    <a:pt x="8" y="3"/>
                    <a:pt x="5" y="3"/>
                    <a:pt x="3" y="3"/>
                  </a:cubicBezTo>
                  <a:cubicBezTo>
                    <a:pt x="3" y="3"/>
                    <a:pt x="3" y="2"/>
                    <a:pt x="3" y="2"/>
                  </a:cubicBezTo>
                  <a:cubicBezTo>
                    <a:pt x="5" y="2"/>
                    <a:pt x="7" y="1"/>
                    <a:pt x="8" y="0"/>
                  </a:cubicBezTo>
                  <a:cubicBezTo>
                    <a:pt x="7" y="0"/>
                    <a:pt x="5" y="0"/>
                    <a:pt x="3" y="0"/>
                  </a:cubicBezTo>
                  <a:cubicBezTo>
                    <a:pt x="3" y="0"/>
                    <a:pt x="3" y="0"/>
                    <a:pt x="3" y="0"/>
                  </a:cubicBezTo>
                  <a:close/>
                  <a:moveTo>
                    <a:pt x="2" y="7"/>
                  </a:moveTo>
                  <a:cubicBezTo>
                    <a:pt x="2" y="7"/>
                    <a:pt x="2" y="7"/>
                    <a:pt x="2" y="7"/>
                  </a:cubicBezTo>
                  <a:cubicBezTo>
                    <a:pt x="3" y="6"/>
                    <a:pt x="3" y="6"/>
                    <a:pt x="4" y="6"/>
                  </a:cubicBezTo>
                  <a:cubicBezTo>
                    <a:pt x="4" y="6"/>
                    <a:pt x="4" y="5"/>
                    <a:pt x="4" y="5"/>
                  </a:cubicBezTo>
                  <a:cubicBezTo>
                    <a:pt x="4" y="4"/>
                    <a:pt x="3" y="4"/>
                    <a:pt x="2" y="4"/>
                  </a:cubicBezTo>
                  <a:cubicBezTo>
                    <a:pt x="3" y="4"/>
                    <a:pt x="3" y="4"/>
                    <a:pt x="3" y="3"/>
                  </a:cubicBezTo>
                  <a:cubicBezTo>
                    <a:pt x="5" y="4"/>
                    <a:pt x="8" y="4"/>
                    <a:pt x="10" y="5"/>
                  </a:cubicBezTo>
                  <a:cubicBezTo>
                    <a:pt x="10" y="5"/>
                    <a:pt x="10" y="5"/>
                    <a:pt x="10" y="6"/>
                  </a:cubicBezTo>
                  <a:cubicBezTo>
                    <a:pt x="8" y="6"/>
                    <a:pt x="5" y="7"/>
                    <a:pt x="2" y="7"/>
                  </a:cubicBezTo>
                  <a:close/>
                  <a:moveTo>
                    <a:pt x="5" y="6"/>
                  </a:moveTo>
                  <a:cubicBezTo>
                    <a:pt x="6" y="6"/>
                    <a:pt x="7" y="6"/>
                    <a:pt x="9" y="5"/>
                  </a:cubicBezTo>
                  <a:cubicBezTo>
                    <a:pt x="8" y="5"/>
                    <a:pt x="7" y="5"/>
                    <a:pt x="6" y="5"/>
                  </a:cubicBezTo>
                  <a:cubicBezTo>
                    <a:pt x="6" y="5"/>
                    <a:pt x="5" y="6"/>
                    <a:pt x="5" y="6"/>
                  </a:cubicBezTo>
                  <a:close/>
                  <a:moveTo>
                    <a:pt x="2" y="8"/>
                  </a:moveTo>
                  <a:cubicBezTo>
                    <a:pt x="5" y="8"/>
                    <a:pt x="7" y="8"/>
                    <a:pt x="10" y="8"/>
                  </a:cubicBezTo>
                  <a:cubicBezTo>
                    <a:pt x="10" y="8"/>
                    <a:pt x="10" y="9"/>
                    <a:pt x="10" y="9"/>
                  </a:cubicBezTo>
                  <a:cubicBezTo>
                    <a:pt x="8" y="9"/>
                    <a:pt x="6" y="10"/>
                    <a:pt x="4" y="10"/>
                  </a:cubicBezTo>
                  <a:cubicBezTo>
                    <a:pt x="6" y="10"/>
                    <a:pt x="8" y="10"/>
                    <a:pt x="10" y="11"/>
                  </a:cubicBezTo>
                  <a:cubicBezTo>
                    <a:pt x="10" y="11"/>
                    <a:pt x="10" y="12"/>
                    <a:pt x="9" y="12"/>
                  </a:cubicBezTo>
                  <a:cubicBezTo>
                    <a:pt x="7" y="12"/>
                    <a:pt x="4" y="12"/>
                    <a:pt x="1" y="12"/>
                  </a:cubicBezTo>
                  <a:cubicBezTo>
                    <a:pt x="1" y="12"/>
                    <a:pt x="1" y="11"/>
                    <a:pt x="1" y="11"/>
                  </a:cubicBezTo>
                  <a:cubicBezTo>
                    <a:pt x="3" y="11"/>
                    <a:pt x="6" y="11"/>
                    <a:pt x="8" y="11"/>
                  </a:cubicBezTo>
                  <a:cubicBezTo>
                    <a:pt x="6" y="11"/>
                    <a:pt x="4" y="11"/>
                    <a:pt x="1" y="10"/>
                  </a:cubicBezTo>
                  <a:cubicBezTo>
                    <a:pt x="1" y="10"/>
                    <a:pt x="2" y="10"/>
                    <a:pt x="2" y="9"/>
                  </a:cubicBezTo>
                  <a:cubicBezTo>
                    <a:pt x="4" y="9"/>
                    <a:pt x="6" y="9"/>
                    <a:pt x="8" y="9"/>
                  </a:cubicBezTo>
                  <a:cubicBezTo>
                    <a:pt x="6" y="9"/>
                    <a:pt x="4" y="9"/>
                    <a:pt x="2" y="9"/>
                  </a:cubicBezTo>
                  <a:cubicBezTo>
                    <a:pt x="2" y="8"/>
                    <a:pt x="2" y="8"/>
                    <a:pt x="2" y="8"/>
                  </a:cubicBezTo>
                  <a:close/>
                  <a:moveTo>
                    <a:pt x="1" y="13"/>
                  </a:moveTo>
                  <a:cubicBezTo>
                    <a:pt x="4" y="13"/>
                    <a:pt x="7" y="13"/>
                    <a:pt x="9" y="13"/>
                  </a:cubicBezTo>
                  <a:cubicBezTo>
                    <a:pt x="9" y="14"/>
                    <a:pt x="9" y="15"/>
                    <a:pt x="9" y="16"/>
                  </a:cubicBezTo>
                  <a:cubicBezTo>
                    <a:pt x="8" y="16"/>
                    <a:pt x="8" y="16"/>
                    <a:pt x="7" y="16"/>
                  </a:cubicBezTo>
                  <a:cubicBezTo>
                    <a:pt x="8" y="15"/>
                    <a:pt x="8" y="14"/>
                    <a:pt x="8" y="14"/>
                  </a:cubicBezTo>
                  <a:cubicBezTo>
                    <a:pt x="7" y="14"/>
                    <a:pt x="7" y="14"/>
                    <a:pt x="6" y="14"/>
                  </a:cubicBezTo>
                  <a:cubicBezTo>
                    <a:pt x="6" y="14"/>
                    <a:pt x="6" y="15"/>
                    <a:pt x="6" y="16"/>
                  </a:cubicBezTo>
                  <a:cubicBezTo>
                    <a:pt x="5" y="16"/>
                    <a:pt x="5" y="16"/>
                    <a:pt x="4" y="16"/>
                  </a:cubicBezTo>
                  <a:cubicBezTo>
                    <a:pt x="4" y="15"/>
                    <a:pt x="4" y="14"/>
                    <a:pt x="5" y="14"/>
                  </a:cubicBezTo>
                  <a:cubicBezTo>
                    <a:pt x="4" y="14"/>
                    <a:pt x="3" y="14"/>
                    <a:pt x="2" y="14"/>
                  </a:cubicBezTo>
                  <a:cubicBezTo>
                    <a:pt x="2" y="14"/>
                    <a:pt x="2" y="15"/>
                    <a:pt x="2" y="16"/>
                  </a:cubicBezTo>
                  <a:cubicBezTo>
                    <a:pt x="1" y="16"/>
                    <a:pt x="1" y="16"/>
                    <a:pt x="0" y="16"/>
                  </a:cubicBezTo>
                  <a:cubicBezTo>
                    <a:pt x="1" y="15"/>
                    <a:pt x="1" y="14"/>
                    <a:pt x="1" y="13"/>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20" name="Freeform 98"/>
            <p:cNvSpPr>
              <a:spLocks noEditPoints="1"/>
            </p:cNvSpPr>
            <p:nvPr/>
          </p:nvSpPr>
          <p:spPr>
            <a:xfrm>
              <a:off x="708025" y="450850"/>
              <a:ext cx="77788" cy="149225"/>
            </a:xfrm>
            <a:custGeom>
              <a:avLst/>
              <a:gdLst/>
              <a:ahLst/>
              <a:cxnLst>
                <a:cxn ang="0">
                  <a:pos x="11" y="2"/>
                </a:cxn>
                <a:cxn ang="0">
                  <a:pos x="7" y="3"/>
                </a:cxn>
                <a:cxn ang="0">
                  <a:pos x="5" y="3"/>
                </a:cxn>
                <a:cxn ang="0">
                  <a:pos x="0" y="2"/>
                </a:cxn>
                <a:cxn ang="0">
                  <a:pos x="6" y="1"/>
                </a:cxn>
                <a:cxn ang="0">
                  <a:pos x="8" y="3"/>
                </a:cxn>
                <a:cxn ang="0">
                  <a:pos x="5" y="1"/>
                </a:cxn>
                <a:cxn ang="0">
                  <a:pos x="2" y="2"/>
                </a:cxn>
                <a:cxn ang="0">
                  <a:pos x="5" y="1"/>
                </a:cxn>
                <a:cxn ang="0">
                  <a:pos x="4" y="7"/>
                </a:cxn>
                <a:cxn ang="0">
                  <a:pos x="1" y="4"/>
                </a:cxn>
                <a:cxn ang="0">
                  <a:pos x="2" y="8"/>
                </a:cxn>
                <a:cxn ang="0">
                  <a:pos x="11" y="6"/>
                </a:cxn>
                <a:cxn ang="0">
                  <a:pos x="5" y="5"/>
                </a:cxn>
                <a:cxn ang="0">
                  <a:pos x="3" y="13"/>
                </a:cxn>
                <a:cxn ang="0">
                  <a:pos x="11" y="10"/>
                </a:cxn>
                <a:cxn ang="0">
                  <a:pos x="2" y="9"/>
                </a:cxn>
                <a:cxn ang="0">
                  <a:pos x="6" y="13"/>
                </a:cxn>
                <a:cxn ang="0">
                  <a:pos x="7" y="13"/>
                </a:cxn>
                <a:cxn ang="0">
                  <a:pos x="3" y="14"/>
                </a:cxn>
                <a:cxn ang="0">
                  <a:pos x="9" y="16"/>
                </a:cxn>
                <a:cxn ang="0">
                  <a:pos x="4" y="16"/>
                </a:cxn>
                <a:cxn ang="0">
                  <a:pos x="15" y="16"/>
                </a:cxn>
                <a:cxn ang="0">
                  <a:pos x="10" y="16"/>
                </a:cxn>
                <a:cxn ang="0">
                  <a:pos x="10" y="17"/>
                </a:cxn>
                <a:cxn ang="0">
                  <a:pos x="6" y="25"/>
                </a:cxn>
                <a:cxn ang="0">
                  <a:pos x="15" y="22"/>
                </a:cxn>
                <a:cxn ang="0">
                  <a:pos x="5" y="22"/>
                </a:cxn>
                <a:cxn ang="0">
                  <a:pos x="9" y="25"/>
                </a:cxn>
                <a:cxn ang="0">
                  <a:pos x="10" y="25"/>
                </a:cxn>
                <a:cxn ang="0">
                  <a:pos x="6" y="26"/>
                </a:cxn>
                <a:cxn ang="0">
                  <a:pos x="11" y="31"/>
                </a:cxn>
                <a:cxn ang="0">
                  <a:pos x="6" y="27"/>
                </a:cxn>
                <a:cxn ang="0">
                  <a:pos x="8" y="33"/>
                </a:cxn>
                <a:cxn ang="0">
                  <a:pos x="18" y="30"/>
                </a:cxn>
                <a:cxn ang="0">
                  <a:pos x="12" y="29"/>
                </a:cxn>
                <a:cxn ang="0">
                  <a:pos x="18" y="39"/>
                </a:cxn>
                <a:cxn ang="0">
                  <a:pos x="19" y="39"/>
                </a:cxn>
                <a:cxn ang="0">
                  <a:pos x="17" y="35"/>
                </a:cxn>
                <a:cxn ang="0">
                  <a:pos x="16" y="35"/>
                </a:cxn>
                <a:cxn ang="0">
                  <a:pos x="20" y="34"/>
                </a:cxn>
                <a:cxn ang="0">
                  <a:pos x="11" y="37"/>
                </a:cxn>
                <a:cxn ang="0">
                  <a:pos x="22" y="39"/>
                </a:cxn>
                <a:cxn ang="0">
                  <a:pos x="9" y="39"/>
                </a:cxn>
                <a:cxn ang="0">
                  <a:pos x="23" y="42"/>
                </a:cxn>
                <a:cxn ang="0">
                  <a:pos x="22" y="43"/>
                </a:cxn>
                <a:cxn ang="0">
                  <a:pos x="17" y="46"/>
                </a:cxn>
                <a:cxn ang="0">
                  <a:pos x="13" y="46"/>
                </a:cxn>
              </a:cxnLst>
              <a:rect l="0" t="0" r="r" b="b"/>
              <a:pathLst>
                <a:path w="24" h="46">
                  <a:moveTo>
                    <a:pt x="0" y="0"/>
                  </a:moveTo>
                  <a:cubicBezTo>
                    <a:pt x="3" y="0"/>
                    <a:pt x="7" y="0"/>
                    <a:pt x="11" y="0"/>
                  </a:cubicBezTo>
                  <a:cubicBezTo>
                    <a:pt x="11" y="1"/>
                    <a:pt x="11" y="1"/>
                    <a:pt x="11" y="2"/>
                  </a:cubicBezTo>
                  <a:cubicBezTo>
                    <a:pt x="11" y="2"/>
                    <a:pt x="11" y="3"/>
                    <a:pt x="11" y="3"/>
                  </a:cubicBezTo>
                  <a:cubicBezTo>
                    <a:pt x="10" y="3"/>
                    <a:pt x="10" y="3"/>
                    <a:pt x="9" y="3"/>
                  </a:cubicBezTo>
                  <a:cubicBezTo>
                    <a:pt x="8" y="3"/>
                    <a:pt x="8" y="3"/>
                    <a:pt x="7" y="3"/>
                  </a:cubicBezTo>
                  <a:cubicBezTo>
                    <a:pt x="7" y="3"/>
                    <a:pt x="6" y="3"/>
                    <a:pt x="6" y="2"/>
                  </a:cubicBezTo>
                  <a:cubicBezTo>
                    <a:pt x="6" y="2"/>
                    <a:pt x="6" y="2"/>
                    <a:pt x="6" y="2"/>
                  </a:cubicBezTo>
                  <a:cubicBezTo>
                    <a:pt x="6" y="3"/>
                    <a:pt x="6" y="3"/>
                    <a:pt x="5" y="3"/>
                  </a:cubicBezTo>
                  <a:cubicBezTo>
                    <a:pt x="5" y="3"/>
                    <a:pt x="4" y="3"/>
                    <a:pt x="4" y="3"/>
                  </a:cubicBezTo>
                  <a:cubicBezTo>
                    <a:pt x="3" y="3"/>
                    <a:pt x="2" y="3"/>
                    <a:pt x="1" y="3"/>
                  </a:cubicBezTo>
                  <a:cubicBezTo>
                    <a:pt x="1" y="3"/>
                    <a:pt x="0" y="2"/>
                    <a:pt x="0" y="2"/>
                  </a:cubicBezTo>
                  <a:cubicBezTo>
                    <a:pt x="0" y="1"/>
                    <a:pt x="0" y="1"/>
                    <a:pt x="0" y="0"/>
                  </a:cubicBezTo>
                  <a:close/>
                  <a:moveTo>
                    <a:pt x="9" y="1"/>
                  </a:moveTo>
                  <a:cubicBezTo>
                    <a:pt x="8" y="1"/>
                    <a:pt x="7" y="1"/>
                    <a:pt x="6" y="1"/>
                  </a:cubicBezTo>
                  <a:cubicBezTo>
                    <a:pt x="6" y="1"/>
                    <a:pt x="6" y="1"/>
                    <a:pt x="6" y="2"/>
                  </a:cubicBezTo>
                  <a:cubicBezTo>
                    <a:pt x="6" y="2"/>
                    <a:pt x="7" y="2"/>
                    <a:pt x="7" y="2"/>
                  </a:cubicBezTo>
                  <a:cubicBezTo>
                    <a:pt x="7" y="2"/>
                    <a:pt x="8" y="3"/>
                    <a:pt x="8" y="3"/>
                  </a:cubicBezTo>
                  <a:cubicBezTo>
                    <a:pt x="9" y="3"/>
                    <a:pt x="10" y="2"/>
                    <a:pt x="10" y="2"/>
                  </a:cubicBezTo>
                  <a:cubicBezTo>
                    <a:pt x="9" y="2"/>
                    <a:pt x="9" y="1"/>
                    <a:pt x="9" y="1"/>
                  </a:cubicBezTo>
                  <a:close/>
                  <a:moveTo>
                    <a:pt x="5" y="1"/>
                  </a:moveTo>
                  <a:cubicBezTo>
                    <a:pt x="4" y="1"/>
                    <a:pt x="2" y="1"/>
                    <a:pt x="1" y="1"/>
                  </a:cubicBezTo>
                  <a:cubicBezTo>
                    <a:pt x="1" y="1"/>
                    <a:pt x="1" y="2"/>
                    <a:pt x="1" y="2"/>
                  </a:cubicBezTo>
                  <a:cubicBezTo>
                    <a:pt x="2" y="2"/>
                    <a:pt x="2" y="2"/>
                    <a:pt x="2" y="2"/>
                  </a:cubicBezTo>
                  <a:cubicBezTo>
                    <a:pt x="3" y="3"/>
                    <a:pt x="3" y="3"/>
                    <a:pt x="4" y="3"/>
                  </a:cubicBezTo>
                  <a:cubicBezTo>
                    <a:pt x="5" y="3"/>
                    <a:pt x="5" y="2"/>
                    <a:pt x="5" y="2"/>
                  </a:cubicBezTo>
                  <a:cubicBezTo>
                    <a:pt x="5" y="2"/>
                    <a:pt x="5" y="1"/>
                    <a:pt x="5" y="1"/>
                  </a:cubicBezTo>
                  <a:close/>
                  <a:moveTo>
                    <a:pt x="2" y="8"/>
                  </a:moveTo>
                  <a:cubicBezTo>
                    <a:pt x="2" y="8"/>
                    <a:pt x="2" y="8"/>
                    <a:pt x="2" y="8"/>
                  </a:cubicBezTo>
                  <a:cubicBezTo>
                    <a:pt x="2" y="7"/>
                    <a:pt x="3" y="7"/>
                    <a:pt x="4" y="7"/>
                  </a:cubicBezTo>
                  <a:cubicBezTo>
                    <a:pt x="4" y="7"/>
                    <a:pt x="4" y="6"/>
                    <a:pt x="4" y="5"/>
                  </a:cubicBezTo>
                  <a:cubicBezTo>
                    <a:pt x="3" y="5"/>
                    <a:pt x="2" y="5"/>
                    <a:pt x="1" y="5"/>
                  </a:cubicBezTo>
                  <a:cubicBezTo>
                    <a:pt x="1" y="5"/>
                    <a:pt x="1" y="4"/>
                    <a:pt x="1" y="4"/>
                  </a:cubicBezTo>
                  <a:cubicBezTo>
                    <a:pt x="4" y="5"/>
                    <a:pt x="8" y="5"/>
                    <a:pt x="12" y="6"/>
                  </a:cubicBezTo>
                  <a:cubicBezTo>
                    <a:pt x="12" y="6"/>
                    <a:pt x="12" y="6"/>
                    <a:pt x="12" y="7"/>
                  </a:cubicBezTo>
                  <a:cubicBezTo>
                    <a:pt x="9" y="7"/>
                    <a:pt x="5" y="8"/>
                    <a:pt x="2" y="8"/>
                  </a:cubicBezTo>
                  <a:close/>
                  <a:moveTo>
                    <a:pt x="6" y="7"/>
                  </a:moveTo>
                  <a:cubicBezTo>
                    <a:pt x="7" y="7"/>
                    <a:pt x="8" y="7"/>
                    <a:pt x="10" y="6"/>
                  </a:cubicBezTo>
                  <a:cubicBezTo>
                    <a:pt x="10" y="6"/>
                    <a:pt x="10" y="6"/>
                    <a:pt x="11" y="6"/>
                  </a:cubicBezTo>
                  <a:cubicBezTo>
                    <a:pt x="11" y="6"/>
                    <a:pt x="11" y="6"/>
                    <a:pt x="11" y="6"/>
                  </a:cubicBezTo>
                  <a:cubicBezTo>
                    <a:pt x="10" y="6"/>
                    <a:pt x="10" y="6"/>
                    <a:pt x="10" y="6"/>
                  </a:cubicBezTo>
                  <a:cubicBezTo>
                    <a:pt x="8" y="6"/>
                    <a:pt x="7" y="6"/>
                    <a:pt x="5" y="5"/>
                  </a:cubicBezTo>
                  <a:cubicBezTo>
                    <a:pt x="5" y="6"/>
                    <a:pt x="6" y="6"/>
                    <a:pt x="6" y="7"/>
                  </a:cubicBezTo>
                  <a:close/>
                  <a:moveTo>
                    <a:pt x="3" y="14"/>
                  </a:moveTo>
                  <a:cubicBezTo>
                    <a:pt x="3" y="13"/>
                    <a:pt x="3" y="13"/>
                    <a:pt x="3" y="13"/>
                  </a:cubicBezTo>
                  <a:cubicBezTo>
                    <a:pt x="5" y="12"/>
                    <a:pt x="8" y="11"/>
                    <a:pt x="11" y="10"/>
                  </a:cubicBezTo>
                  <a:cubicBezTo>
                    <a:pt x="11" y="10"/>
                    <a:pt x="11" y="10"/>
                    <a:pt x="11" y="10"/>
                  </a:cubicBezTo>
                  <a:cubicBezTo>
                    <a:pt x="11" y="10"/>
                    <a:pt x="11" y="10"/>
                    <a:pt x="11" y="10"/>
                  </a:cubicBezTo>
                  <a:cubicBezTo>
                    <a:pt x="11" y="10"/>
                    <a:pt x="10" y="10"/>
                    <a:pt x="10" y="10"/>
                  </a:cubicBezTo>
                  <a:cubicBezTo>
                    <a:pt x="7" y="10"/>
                    <a:pt x="5" y="10"/>
                    <a:pt x="2" y="10"/>
                  </a:cubicBezTo>
                  <a:cubicBezTo>
                    <a:pt x="2" y="10"/>
                    <a:pt x="2" y="10"/>
                    <a:pt x="2" y="9"/>
                  </a:cubicBezTo>
                  <a:cubicBezTo>
                    <a:pt x="6" y="9"/>
                    <a:pt x="9" y="9"/>
                    <a:pt x="13" y="9"/>
                  </a:cubicBezTo>
                  <a:cubicBezTo>
                    <a:pt x="13" y="10"/>
                    <a:pt x="13" y="10"/>
                    <a:pt x="13" y="10"/>
                  </a:cubicBezTo>
                  <a:cubicBezTo>
                    <a:pt x="11" y="11"/>
                    <a:pt x="8" y="12"/>
                    <a:pt x="6" y="13"/>
                  </a:cubicBezTo>
                  <a:cubicBezTo>
                    <a:pt x="6" y="13"/>
                    <a:pt x="5" y="13"/>
                    <a:pt x="5" y="13"/>
                  </a:cubicBezTo>
                  <a:cubicBezTo>
                    <a:pt x="5" y="13"/>
                    <a:pt x="5" y="13"/>
                    <a:pt x="5" y="13"/>
                  </a:cubicBezTo>
                  <a:cubicBezTo>
                    <a:pt x="6" y="13"/>
                    <a:pt x="6" y="13"/>
                    <a:pt x="7" y="13"/>
                  </a:cubicBezTo>
                  <a:cubicBezTo>
                    <a:pt x="9" y="13"/>
                    <a:pt x="12" y="13"/>
                    <a:pt x="14" y="13"/>
                  </a:cubicBezTo>
                  <a:cubicBezTo>
                    <a:pt x="14" y="13"/>
                    <a:pt x="14" y="13"/>
                    <a:pt x="14" y="14"/>
                  </a:cubicBezTo>
                  <a:cubicBezTo>
                    <a:pt x="11" y="14"/>
                    <a:pt x="7" y="14"/>
                    <a:pt x="3" y="14"/>
                  </a:cubicBezTo>
                  <a:close/>
                  <a:moveTo>
                    <a:pt x="4" y="19"/>
                  </a:moveTo>
                  <a:cubicBezTo>
                    <a:pt x="4" y="19"/>
                    <a:pt x="4" y="18"/>
                    <a:pt x="4" y="18"/>
                  </a:cubicBezTo>
                  <a:cubicBezTo>
                    <a:pt x="6" y="17"/>
                    <a:pt x="7" y="17"/>
                    <a:pt x="9" y="16"/>
                  </a:cubicBezTo>
                  <a:cubicBezTo>
                    <a:pt x="9" y="16"/>
                    <a:pt x="9" y="16"/>
                    <a:pt x="9" y="16"/>
                  </a:cubicBezTo>
                  <a:cubicBezTo>
                    <a:pt x="9" y="16"/>
                    <a:pt x="9" y="16"/>
                    <a:pt x="9" y="16"/>
                  </a:cubicBezTo>
                  <a:cubicBezTo>
                    <a:pt x="7" y="16"/>
                    <a:pt x="5" y="16"/>
                    <a:pt x="4" y="16"/>
                  </a:cubicBezTo>
                  <a:cubicBezTo>
                    <a:pt x="4" y="16"/>
                    <a:pt x="3" y="15"/>
                    <a:pt x="3" y="15"/>
                  </a:cubicBezTo>
                  <a:cubicBezTo>
                    <a:pt x="7" y="15"/>
                    <a:pt x="11" y="15"/>
                    <a:pt x="15" y="15"/>
                  </a:cubicBezTo>
                  <a:cubicBezTo>
                    <a:pt x="15" y="15"/>
                    <a:pt x="15" y="16"/>
                    <a:pt x="15" y="16"/>
                  </a:cubicBezTo>
                  <a:cubicBezTo>
                    <a:pt x="13" y="16"/>
                    <a:pt x="11" y="16"/>
                    <a:pt x="10" y="16"/>
                  </a:cubicBezTo>
                  <a:cubicBezTo>
                    <a:pt x="10" y="16"/>
                    <a:pt x="10" y="16"/>
                    <a:pt x="10" y="16"/>
                  </a:cubicBezTo>
                  <a:cubicBezTo>
                    <a:pt x="10" y="16"/>
                    <a:pt x="10" y="16"/>
                    <a:pt x="10" y="16"/>
                  </a:cubicBezTo>
                  <a:cubicBezTo>
                    <a:pt x="12" y="17"/>
                    <a:pt x="14" y="17"/>
                    <a:pt x="16" y="18"/>
                  </a:cubicBezTo>
                  <a:cubicBezTo>
                    <a:pt x="16" y="18"/>
                    <a:pt x="16" y="18"/>
                    <a:pt x="16" y="19"/>
                  </a:cubicBezTo>
                  <a:cubicBezTo>
                    <a:pt x="14" y="18"/>
                    <a:pt x="12" y="17"/>
                    <a:pt x="10" y="17"/>
                  </a:cubicBezTo>
                  <a:cubicBezTo>
                    <a:pt x="8" y="17"/>
                    <a:pt x="6" y="18"/>
                    <a:pt x="4" y="19"/>
                  </a:cubicBezTo>
                  <a:close/>
                  <a:moveTo>
                    <a:pt x="6" y="26"/>
                  </a:moveTo>
                  <a:cubicBezTo>
                    <a:pt x="6" y="26"/>
                    <a:pt x="6" y="26"/>
                    <a:pt x="6" y="25"/>
                  </a:cubicBezTo>
                  <a:cubicBezTo>
                    <a:pt x="9" y="24"/>
                    <a:pt x="11" y="24"/>
                    <a:pt x="14" y="23"/>
                  </a:cubicBezTo>
                  <a:cubicBezTo>
                    <a:pt x="14" y="23"/>
                    <a:pt x="15" y="22"/>
                    <a:pt x="15" y="22"/>
                  </a:cubicBezTo>
                  <a:cubicBezTo>
                    <a:pt x="15" y="22"/>
                    <a:pt x="15" y="22"/>
                    <a:pt x="15" y="22"/>
                  </a:cubicBezTo>
                  <a:cubicBezTo>
                    <a:pt x="14" y="22"/>
                    <a:pt x="14" y="22"/>
                    <a:pt x="13" y="22"/>
                  </a:cubicBezTo>
                  <a:cubicBezTo>
                    <a:pt x="10" y="22"/>
                    <a:pt x="8" y="22"/>
                    <a:pt x="5" y="22"/>
                  </a:cubicBezTo>
                  <a:cubicBezTo>
                    <a:pt x="5" y="22"/>
                    <a:pt x="5" y="22"/>
                    <a:pt x="5" y="22"/>
                  </a:cubicBezTo>
                  <a:cubicBezTo>
                    <a:pt x="9" y="22"/>
                    <a:pt x="13" y="22"/>
                    <a:pt x="17" y="22"/>
                  </a:cubicBezTo>
                  <a:cubicBezTo>
                    <a:pt x="17" y="22"/>
                    <a:pt x="17" y="22"/>
                    <a:pt x="17" y="23"/>
                  </a:cubicBezTo>
                  <a:cubicBezTo>
                    <a:pt x="15" y="24"/>
                    <a:pt x="12" y="24"/>
                    <a:pt x="9" y="25"/>
                  </a:cubicBezTo>
                  <a:cubicBezTo>
                    <a:pt x="9" y="25"/>
                    <a:pt x="9" y="25"/>
                    <a:pt x="8" y="25"/>
                  </a:cubicBezTo>
                  <a:cubicBezTo>
                    <a:pt x="8" y="26"/>
                    <a:pt x="8" y="26"/>
                    <a:pt x="8" y="26"/>
                  </a:cubicBezTo>
                  <a:cubicBezTo>
                    <a:pt x="9" y="25"/>
                    <a:pt x="9" y="25"/>
                    <a:pt x="10" y="25"/>
                  </a:cubicBezTo>
                  <a:cubicBezTo>
                    <a:pt x="13" y="25"/>
                    <a:pt x="15" y="25"/>
                    <a:pt x="18" y="25"/>
                  </a:cubicBezTo>
                  <a:cubicBezTo>
                    <a:pt x="18" y="26"/>
                    <a:pt x="18" y="26"/>
                    <a:pt x="18" y="26"/>
                  </a:cubicBezTo>
                  <a:cubicBezTo>
                    <a:pt x="14" y="26"/>
                    <a:pt x="10" y="26"/>
                    <a:pt x="6" y="26"/>
                  </a:cubicBezTo>
                  <a:close/>
                  <a:moveTo>
                    <a:pt x="8" y="33"/>
                  </a:moveTo>
                  <a:cubicBezTo>
                    <a:pt x="8" y="32"/>
                    <a:pt x="8" y="32"/>
                    <a:pt x="8" y="32"/>
                  </a:cubicBezTo>
                  <a:cubicBezTo>
                    <a:pt x="9" y="32"/>
                    <a:pt x="10" y="31"/>
                    <a:pt x="11" y="31"/>
                  </a:cubicBezTo>
                  <a:cubicBezTo>
                    <a:pt x="10" y="30"/>
                    <a:pt x="10" y="30"/>
                    <a:pt x="10" y="29"/>
                  </a:cubicBezTo>
                  <a:cubicBezTo>
                    <a:pt x="9" y="29"/>
                    <a:pt x="8" y="29"/>
                    <a:pt x="7" y="28"/>
                  </a:cubicBezTo>
                  <a:cubicBezTo>
                    <a:pt x="7" y="28"/>
                    <a:pt x="7" y="28"/>
                    <a:pt x="6" y="27"/>
                  </a:cubicBezTo>
                  <a:cubicBezTo>
                    <a:pt x="11" y="28"/>
                    <a:pt x="15" y="29"/>
                    <a:pt x="19" y="30"/>
                  </a:cubicBezTo>
                  <a:cubicBezTo>
                    <a:pt x="19" y="30"/>
                    <a:pt x="19" y="30"/>
                    <a:pt x="19" y="31"/>
                  </a:cubicBezTo>
                  <a:cubicBezTo>
                    <a:pt x="16" y="31"/>
                    <a:pt x="12" y="32"/>
                    <a:pt x="8" y="33"/>
                  </a:cubicBezTo>
                  <a:close/>
                  <a:moveTo>
                    <a:pt x="12" y="31"/>
                  </a:moveTo>
                  <a:cubicBezTo>
                    <a:pt x="14" y="31"/>
                    <a:pt x="15" y="30"/>
                    <a:pt x="17" y="30"/>
                  </a:cubicBezTo>
                  <a:cubicBezTo>
                    <a:pt x="17" y="30"/>
                    <a:pt x="17" y="30"/>
                    <a:pt x="18" y="30"/>
                  </a:cubicBezTo>
                  <a:cubicBezTo>
                    <a:pt x="18" y="30"/>
                    <a:pt x="18" y="30"/>
                    <a:pt x="18" y="30"/>
                  </a:cubicBezTo>
                  <a:cubicBezTo>
                    <a:pt x="17" y="30"/>
                    <a:pt x="17" y="30"/>
                    <a:pt x="17" y="30"/>
                  </a:cubicBezTo>
                  <a:cubicBezTo>
                    <a:pt x="15" y="30"/>
                    <a:pt x="13" y="29"/>
                    <a:pt x="12" y="29"/>
                  </a:cubicBezTo>
                  <a:cubicBezTo>
                    <a:pt x="12" y="30"/>
                    <a:pt x="12" y="30"/>
                    <a:pt x="12" y="31"/>
                  </a:cubicBezTo>
                  <a:close/>
                  <a:moveTo>
                    <a:pt x="9" y="39"/>
                  </a:moveTo>
                  <a:cubicBezTo>
                    <a:pt x="12" y="39"/>
                    <a:pt x="15" y="39"/>
                    <a:pt x="18" y="39"/>
                  </a:cubicBezTo>
                  <a:cubicBezTo>
                    <a:pt x="18" y="39"/>
                    <a:pt x="19" y="39"/>
                    <a:pt x="20" y="40"/>
                  </a:cubicBezTo>
                  <a:cubicBezTo>
                    <a:pt x="20" y="40"/>
                    <a:pt x="20" y="40"/>
                    <a:pt x="20" y="40"/>
                  </a:cubicBezTo>
                  <a:cubicBezTo>
                    <a:pt x="19" y="39"/>
                    <a:pt x="19" y="39"/>
                    <a:pt x="19" y="39"/>
                  </a:cubicBezTo>
                  <a:cubicBezTo>
                    <a:pt x="15" y="39"/>
                    <a:pt x="12" y="38"/>
                    <a:pt x="9" y="37"/>
                  </a:cubicBezTo>
                  <a:cubicBezTo>
                    <a:pt x="9" y="37"/>
                    <a:pt x="9" y="37"/>
                    <a:pt x="9" y="37"/>
                  </a:cubicBezTo>
                  <a:cubicBezTo>
                    <a:pt x="12" y="36"/>
                    <a:pt x="15" y="36"/>
                    <a:pt x="17" y="35"/>
                  </a:cubicBezTo>
                  <a:cubicBezTo>
                    <a:pt x="18" y="35"/>
                    <a:pt x="18" y="35"/>
                    <a:pt x="19" y="35"/>
                  </a:cubicBezTo>
                  <a:cubicBezTo>
                    <a:pt x="19" y="35"/>
                    <a:pt x="19" y="35"/>
                    <a:pt x="19" y="35"/>
                  </a:cubicBezTo>
                  <a:cubicBezTo>
                    <a:pt x="18" y="35"/>
                    <a:pt x="17" y="35"/>
                    <a:pt x="16" y="35"/>
                  </a:cubicBezTo>
                  <a:cubicBezTo>
                    <a:pt x="13" y="35"/>
                    <a:pt x="11" y="35"/>
                    <a:pt x="8" y="35"/>
                  </a:cubicBezTo>
                  <a:cubicBezTo>
                    <a:pt x="8" y="34"/>
                    <a:pt x="8" y="34"/>
                    <a:pt x="8" y="34"/>
                  </a:cubicBezTo>
                  <a:cubicBezTo>
                    <a:pt x="12" y="34"/>
                    <a:pt x="16" y="34"/>
                    <a:pt x="20" y="34"/>
                  </a:cubicBezTo>
                  <a:cubicBezTo>
                    <a:pt x="21" y="34"/>
                    <a:pt x="21" y="35"/>
                    <a:pt x="21" y="35"/>
                  </a:cubicBezTo>
                  <a:cubicBezTo>
                    <a:pt x="18" y="36"/>
                    <a:pt x="16" y="36"/>
                    <a:pt x="13" y="37"/>
                  </a:cubicBezTo>
                  <a:cubicBezTo>
                    <a:pt x="12" y="37"/>
                    <a:pt x="12" y="37"/>
                    <a:pt x="11" y="37"/>
                  </a:cubicBezTo>
                  <a:cubicBezTo>
                    <a:pt x="11" y="37"/>
                    <a:pt x="11" y="37"/>
                    <a:pt x="11" y="37"/>
                  </a:cubicBezTo>
                  <a:cubicBezTo>
                    <a:pt x="12" y="37"/>
                    <a:pt x="12" y="37"/>
                    <a:pt x="13" y="37"/>
                  </a:cubicBezTo>
                  <a:cubicBezTo>
                    <a:pt x="16" y="38"/>
                    <a:pt x="19" y="39"/>
                    <a:pt x="22" y="39"/>
                  </a:cubicBezTo>
                  <a:cubicBezTo>
                    <a:pt x="22" y="40"/>
                    <a:pt x="22" y="40"/>
                    <a:pt x="22" y="40"/>
                  </a:cubicBezTo>
                  <a:cubicBezTo>
                    <a:pt x="18" y="40"/>
                    <a:pt x="14" y="40"/>
                    <a:pt x="10" y="40"/>
                  </a:cubicBezTo>
                  <a:cubicBezTo>
                    <a:pt x="10" y="40"/>
                    <a:pt x="9" y="40"/>
                    <a:pt x="9" y="39"/>
                  </a:cubicBezTo>
                  <a:close/>
                  <a:moveTo>
                    <a:pt x="11" y="46"/>
                  </a:moveTo>
                  <a:cubicBezTo>
                    <a:pt x="11" y="45"/>
                    <a:pt x="10" y="44"/>
                    <a:pt x="10" y="42"/>
                  </a:cubicBezTo>
                  <a:cubicBezTo>
                    <a:pt x="14" y="42"/>
                    <a:pt x="19" y="42"/>
                    <a:pt x="23" y="42"/>
                  </a:cubicBezTo>
                  <a:cubicBezTo>
                    <a:pt x="23" y="43"/>
                    <a:pt x="24" y="45"/>
                    <a:pt x="24" y="46"/>
                  </a:cubicBezTo>
                  <a:cubicBezTo>
                    <a:pt x="23" y="46"/>
                    <a:pt x="23" y="46"/>
                    <a:pt x="22" y="46"/>
                  </a:cubicBezTo>
                  <a:cubicBezTo>
                    <a:pt x="22" y="45"/>
                    <a:pt x="22" y="44"/>
                    <a:pt x="22" y="43"/>
                  </a:cubicBezTo>
                  <a:cubicBezTo>
                    <a:pt x="20" y="43"/>
                    <a:pt x="19" y="43"/>
                    <a:pt x="18" y="43"/>
                  </a:cubicBezTo>
                  <a:cubicBezTo>
                    <a:pt x="18" y="44"/>
                    <a:pt x="18" y="45"/>
                    <a:pt x="18" y="46"/>
                  </a:cubicBezTo>
                  <a:cubicBezTo>
                    <a:pt x="18" y="46"/>
                    <a:pt x="17" y="46"/>
                    <a:pt x="17" y="46"/>
                  </a:cubicBezTo>
                  <a:cubicBezTo>
                    <a:pt x="16" y="45"/>
                    <a:pt x="16" y="44"/>
                    <a:pt x="16" y="43"/>
                  </a:cubicBezTo>
                  <a:cubicBezTo>
                    <a:pt x="15" y="43"/>
                    <a:pt x="13" y="43"/>
                    <a:pt x="12" y="43"/>
                  </a:cubicBezTo>
                  <a:cubicBezTo>
                    <a:pt x="12" y="44"/>
                    <a:pt x="13" y="45"/>
                    <a:pt x="13" y="46"/>
                  </a:cubicBezTo>
                  <a:cubicBezTo>
                    <a:pt x="12" y="46"/>
                    <a:pt x="12" y="46"/>
                    <a:pt x="11" y="46"/>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21" name="Freeform 99"/>
            <p:cNvSpPr>
              <a:spLocks noEditPoints="1"/>
            </p:cNvSpPr>
            <p:nvPr/>
          </p:nvSpPr>
          <p:spPr>
            <a:xfrm>
              <a:off x="733425" y="708025"/>
              <a:ext cx="98425" cy="65088"/>
            </a:xfrm>
            <a:custGeom>
              <a:avLst/>
              <a:gdLst/>
              <a:ahLst/>
              <a:cxnLst>
                <a:cxn ang="0">
                  <a:pos x="19" y="3"/>
                </a:cxn>
                <a:cxn ang="0">
                  <a:pos x="16" y="3"/>
                </a:cxn>
                <a:cxn ang="0">
                  <a:pos x="13" y="4"/>
                </a:cxn>
                <a:cxn ang="0">
                  <a:pos x="12" y="6"/>
                </a:cxn>
                <a:cxn ang="0">
                  <a:pos x="12" y="8"/>
                </a:cxn>
                <a:cxn ang="0">
                  <a:pos x="16" y="13"/>
                </a:cxn>
                <a:cxn ang="0">
                  <a:pos x="19" y="17"/>
                </a:cxn>
                <a:cxn ang="0">
                  <a:pos x="19" y="11"/>
                </a:cxn>
                <a:cxn ang="0">
                  <a:pos x="23" y="11"/>
                </a:cxn>
                <a:cxn ang="0">
                  <a:pos x="23" y="10"/>
                </a:cxn>
                <a:cxn ang="0">
                  <a:pos x="25" y="12"/>
                </a:cxn>
                <a:cxn ang="0">
                  <a:pos x="27" y="13"/>
                </a:cxn>
                <a:cxn ang="0">
                  <a:pos x="28" y="13"/>
                </a:cxn>
                <a:cxn ang="0">
                  <a:pos x="26" y="11"/>
                </a:cxn>
                <a:cxn ang="0">
                  <a:pos x="26" y="9"/>
                </a:cxn>
                <a:cxn ang="0">
                  <a:pos x="26" y="7"/>
                </a:cxn>
                <a:cxn ang="0">
                  <a:pos x="27" y="8"/>
                </a:cxn>
                <a:cxn ang="0">
                  <a:pos x="27" y="7"/>
                </a:cxn>
                <a:cxn ang="0">
                  <a:pos x="25" y="6"/>
                </a:cxn>
                <a:cxn ang="0">
                  <a:pos x="27" y="6"/>
                </a:cxn>
                <a:cxn ang="0">
                  <a:pos x="27" y="5"/>
                </a:cxn>
                <a:cxn ang="0">
                  <a:pos x="29" y="12"/>
                </a:cxn>
                <a:cxn ang="0">
                  <a:pos x="29" y="13"/>
                </a:cxn>
                <a:cxn ang="0">
                  <a:pos x="11" y="19"/>
                </a:cxn>
                <a:cxn ang="0">
                  <a:pos x="11" y="17"/>
                </a:cxn>
                <a:cxn ang="0">
                  <a:pos x="8" y="12"/>
                </a:cxn>
                <a:cxn ang="0">
                  <a:pos x="4" y="11"/>
                </a:cxn>
                <a:cxn ang="0">
                  <a:pos x="5" y="10"/>
                </a:cxn>
                <a:cxn ang="0">
                  <a:pos x="7" y="7"/>
                </a:cxn>
                <a:cxn ang="0">
                  <a:pos x="7" y="5"/>
                </a:cxn>
                <a:cxn ang="0">
                  <a:pos x="5" y="5"/>
                </a:cxn>
                <a:cxn ang="0">
                  <a:pos x="6" y="5"/>
                </a:cxn>
                <a:cxn ang="0">
                  <a:pos x="7" y="4"/>
                </a:cxn>
                <a:cxn ang="0">
                  <a:pos x="8" y="4"/>
                </a:cxn>
                <a:cxn ang="0">
                  <a:pos x="10" y="2"/>
                </a:cxn>
                <a:cxn ang="0">
                  <a:pos x="6" y="4"/>
                </a:cxn>
                <a:cxn ang="0">
                  <a:pos x="5" y="4"/>
                </a:cxn>
                <a:cxn ang="0">
                  <a:pos x="30" y="12"/>
                </a:cxn>
                <a:cxn ang="0">
                  <a:pos x="1" y="8"/>
                </a:cxn>
                <a:cxn ang="0">
                  <a:pos x="2" y="11"/>
                </a:cxn>
                <a:cxn ang="0">
                  <a:pos x="6" y="13"/>
                </a:cxn>
                <a:cxn ang="0">
                  <a:pos x="9" y="18"/>
                </a:cxn>
                <a:cxn ang="0">
                  <a:pos x="28" y="12"/>
                </a:cxn>
                <a:cxn ang="0">
                  <a:pos x="28" y="12"/>
                </a:cxn>
                <a:cxn ang="0">
                  <a:pos x="27" y="12"/>
                </a:cxn>
                <a:cxn ang="0">
                  <a:pos x="27" y="11"/>
                </a:cxn>
                <a:cxn ang="0">
                  <a:pos x="4" y="5"/>
                </a:cxn>
                <a:cxn ang="0">
                  <a:pos x="6" y="10"/>
                </a:cxn>
                <a:cxn ang="0">
                  <a:pos x="7" y="11"/>
                </a:cxn>
                <a:cxn ang="0">
                  <a:pos x="6" y="11"/>
                </a:cxn>
                <a:cxn ang="0">
                  <a:pos x="5" y="11"/>
                </a:cxn>
                <a:cxn ang="0">
                  <a:pos x="5" y="4"/>
                </a:cxn>
                <a:cxn ang="0">
                  <a:pos x="14" y="8"/>
                </a:cxn>
                <a:cxn ang="0">
                  <a:pos x="13" y="7"/>
                </a:cxn>
                <a:cxn ang="0">
                  <a:pos x="14" y="7"/>
                </a:cxn>
                <a:cxn ang="0">
                  <a:pos x="15" y="8"/>
                </a:cxn>
                <a:cxn ang="0">
                  <a:pos x="19" y="9"/>
                </a:cxn>
                <a:cxn ang="0">
                  <a:pos x="21" y="16"/>
                </a:cxn>
                <a:cxn ang="0">
                  <a:pos x="28" y="11"/>
                </a:cxn>
                <a:cxn ang="0">
                  <a:pos x="27" y="10"/>
                </a:cxn>
                <a:cxn ang="0">
                  <a:pos x="27" y="11"/>
                </a:cxn>
              </a:cxnLst>
              <a:rect l="0" t="0" r="r" b="b"/>
              <a:pathLst>
                <a:path w="30" h="20">
                  <a:moveTo>
                    <a:pt x="12" y="0"/>
                  </a:moveTo>
                  <a:cubicBezTo>
                    <a:pt x="17" y="0"/>
                    <a:pt x="22" y="1"/>
                    <a:pt x="26" y="4"/>
                  </a:cubicBezTo>
                  <a:cubicBezTo>
                    <a:pt x="26" y="4"/>
                    <a:pt x="26" y="4"/>
                    <a:pt x="26" y="4"/>
                  </a:cubicBezTo>
                  <a:cubicBezTo>
                    <a:pt x="25" y="4"/>
                    <a:pt x="25" y="4"/>
                    <a:pt x="25" y="4"/>
                  </a:cubicBezTo>
                  <a:cubicBezTo>
                    <a:pt x="25" y="4"/>
                    <a:pt x="25" y="4"/>
                    <a:pt x="24" y="4"/>
                  </a:cubicBezTo>
                  <a:cubicBezTo>
                    <a:pt x="24" y="4"/>
                    <a:pt x="23" y="3"/>
                    <a:pt x="22" y="3"/>
                  </a:cubicBezTo>
                  <a:cubicBezTo>
                    <a:pt x="22" y="3"/>
                    <a:pt x="22" y="3"/>
                    <a:pt x="22" y="3"/>
                  </a:cubicBezTo>
                  <a:cubicBezTo>
                    <a:pt x="22" y="3"/>
                    <a:pt x="21" y="3"/>
                    <a:pt x="21" y="3"/>
                  </a:cubicBezTo>
                  <a:cubicBezTo>
                    <a:pt x="20" y="3"/>
                    <a:pt x="20" y="3"/>
                    <a:pt x="20" y="3"/>
                  </a:cubicBezTo>
                  <a:cubicBezTo>
                    <a:pt x="19" y="3"/>
                    <a:pt x="19" y="3"/>
                    <a:pt x="19" y="3"/>
                  </a:cubicBezTo>
                  <a:cubicBezTo>
                    <a:pt x="19" y="2"/>
                    <a:pt x="19" y="2"/>
                    <a:pt x="18" y="2"/>
                  </a:cubicBezTo>
                  <a:cubicBezTo>
                    <a:pt x="18" y="2"/>
                    <a:pt x="18" y="2"/>
                    <a:pt x="18" y="2"/>
                  </a:cubicBezTo>
                  <a:cubicBezTo>
                    <a:pt x="18" y="2"/>
                    <a:pt x="18" y="2"/>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6" y="3"/>
                    <a:pt x="16" y="3"/>
                    <a:pt x="16" y="3"/>
                  </a:cubicBezTo>
                  <a:cubicBezTo>
                    <a:pt x="16" y="3"/>
                    <a:pt x="16" y="3"/>
                    <a:pt x="16" y="3"/>
                  </a:cubicBezTo>
                  <a:cubicBezTo>
                    <a:pt x="16" y="3"/>
                    <a:pt x="16" y="3"/>
                    <a:pt x="16" y="3"/>
                  </a:cubicBezTo>
                  <a:cubicBezTo>
                    <a:pt x="15" y="3"/>
                    <a:pt x="15" y="3"/>
                    <a:pt x="15" y="3"/>
                  </a:cubicBezTo>
                  <a:cubicBezTo>
                    <a:pt x="15" y="3"/>
                    <a:pt x="15" y="3"/>
                    <a:pt x="15" y="4"/>
                  </a:cubicBezTo>
                  <a:cubicBezTo>
                    <a:pt x="15" y="4"/>
                    <a:pt x="15" y="4"/>
                    <a:pt x="15" y="4"/>
                  </a:cubicBezTo>
                  <a:cubicBezTo>
                    <a:pt x="15" y="4"/>
                    <a:pt x="15" y="3"/>
                    <a:pt x="15" y="3"/>
                  </a:cubicBezTo>
                  <a:cubicBezTo>
                    <a:pt x="15" y="3"/>
                    <a:pt x="15" y="3"/>
                    <a:pt x="15" y="3"/>
                  </a:cubicBezTo>
                  <a:cubicBezTo>
                    <a:pt x="14" y="3"/>
                    <a:pt x="14" y="3"/>
                    <a:pt x="14" y="3"/>
                  </a:cubicBezTo>
                  <a:cubicBezTo>
                    <a:pt x="14" y="3"/>
                    <a:pt x="14" y="3"/>
                    <a:pt x="13" y="3"/>
                  </a:cubicBezTo>
                  <a:cubicBezTo>
                    <a:pt x="13" y="3"/>
                    <a:pt x="13" y="4"/>
                    <a:pt x="13" y="4"/>
                  </a:cubicBezTo>
                  <a:cubicBezTo>
                    <a:pt x="13" y="4"/>
                    <a:pt x="13" y="4"/>
                    <a:pt x="13" y="4"/>
                  </a:cubicBezTo>
                  <a:cubicBezTo>
                    <a:pt x="12" y="4"/>
                    <a:pt x="12" y="4"/>
                    <a:pt x="12" y="4"/>
                  </a:cubicBezTo>
                  <a:cubicBezTo>
                    <a:pt x="13" y="5"/>
                    <a:pt x="13" y="5"/>
                    <a:pt x="13" y="5"/>
                  </a:cubicBezTo>
                  <a:cubicBezTo>
                    <a:pt x="13" y="5"/>
                    <a:pt x="14" y="6"/>
                    <a:pt x="13" y="6"/>
                  </a:cubicBezTo>
                  <a:cubicBezTo>
                    <a:pt x="12" y="6"/>
                    <a:pt x="12" y="5"/>
                    <a:pt x="12" y="5"/>
                  </a:cubicBezTo>
                  <a:cubicBezTo>
                    <a:pt x="12" y="5"/>
                    <a:pt x="12" y="5"/>
                    <a:pt x="12" y="5"/>
                  </a:cubicBezTo>
                  <a:cubicBezTo>
                    <a:pt x="12" y="5"/>
                    <a:pt x="12" y="5"/>
                    <a:pt x="12" y="5"/>
                  </a:cubicBezTo>
                  <a:cubicBezTo>
                    <a:pt x="12" y="5"/>
                    <a:pt x="11" y="5"/>
                    <a:pt x="11" y="5"/>
                  </a:cubicBezTo>
                  <a:cubicBezTo>
                    <a:pt x="11" y="5"/>
                    <a:pt x="11" y="6"/>
                    <a:pt x="11" y="6"/>
                  </a:cubicBezTo>
                  <a:cubicBezTo>
                    <a:pt x="11" y="6"/>
                    <a:pt x="12" y="6"/>
                    <a:pt x="12" y="6"/>
                  </a:cubicBezTo>
                  <a:cubicBezTo>
                    <a:pt x="12" y="6"/>
                    <a:pt x="12" y="6"/>
                    <a:pt x="12" y="6"/>
                  </a:cubicBezTo>
                  <a:cubicBezTo>
                    <a:pt x="12" y="6"/>
                    <a:pt x="12" y="5"/>
                    <a:pt x="12" y="5"/>
                  </a:cubicBezTo>
                  <a:cubicBezTo>
                    <a:pt x="12" y="5"/>
                    <a:pt x="12" y="5"/>
                    <a:pt x="12" y="5"/>
                  </a:cubicBezTo>
                  <a:cubicBezTo>
                    <a:pt x="12" y="5"/>
                    <a:pt x="12" y="5"/>
                    <a:pt x="12" y="5"/>
                  </a:cubicBezTo>
                  <a:cubicBezTo>
                    <a:pt x="12" y="6"/>
                    <a:pt x="12" y="6"/>
                    <a:pt x="12" y="6"/>
                  </a:cubicBezTo>
                  <a:cubicBezTo>
                    <a:pt x="12" y="6"/>
                    <a:pt x="12" y="6"/>
                    <a:pt x="12" y="6"/>
                  </a:cubicBezTo>
                  <a:cubicBezTo>
                    <a:pt x="12" y="6"/>
                    <a:pt x="12" y="7"/>
                    <a:pt x="12" y="7"/>
                  </a:cubicBezTo>
                  <a:cubicBezTo>
                    <a:pt x="12" y="7"/>
                    <a:pt x="12" y="7"/>
                    <a:pt x="12" y="7"/>
                  </a:cubicBezTo>
                  <a:cubicBezTo>
                    <a:pt x="12" y="7"/>
                    <a:pt x="12" y="7"/>
                    <a:pt x="12" y="7"/>
                  </a:cubicBezTo>
                  <a:cubicBezTo>
                    <a:pt x="12" y="7"/>
                    <a:pt x="12" y="8"/>
                    <a:pt x="12" y="8"/>
                  </a:cubicBezTo>
                  <a:cubicBezTo>
                    <a:pt x="12" y="8"/>
                    <a:pt x="12" y="8"/>
                    <a:pt x="12" y="8"/>
                  </a:cubicBezTo>
                  <a:cubicBezTo>
                    <a:pt x="12" y="8"/>
                    <a:pt x="12" y="8"/>
                    <a:pt x="12" y="8"/>
                  </a:cubicBezTo>
                  <a:cubicBezTo>
                    <a:pt x="12" y="9"/>
                    <a:pt x="12" y="10"/>
                    <a:pt x="12" y="10"/>
                  </a:cubicBezTo>
                  <a:cubicBezTo>
                    <a:pt x="12" y="10"/>
                    <a:pt x="12" y="11"/>
                    <a:pt x="12" y="11"/>
                  </a:cubicBezTo>
                  <a:cubicBezTo>
                    <a:pt x="12" y="11"/>
                    <a:pt x="12" y="12"/>
                    <a:pt x="12" y="12"/>
                  </a:cubicBezTo>
                  <a:cubicBezTo>
                    <a:pt x="13" y="12"/>
                    <a:pt x="13" y="13"/>
                    <a:pt x="14" y="13"/>
                  </a:cubicBezTo>
                  <a:cubicBezTo>
                    <a:pt x="14" y="13"/>
                    <a:pt x="14" y="12"/>
                    <a:pt x="14" y="12"/>
                  </a:cubicBezTo>
                  <a:cubicBezTo>
                    <a:pt x="15" y="12"/>
                    <a:pt x="15" y="12"/>
                    <a:pt x="15" y="12"/>
                  </a:cubicBezTo>
                  <a:cubicBezTo>
                    <a:pt x="15" y="12"/>
                    <a:pt x="15" y="13"/>
                    <a:pt x="16" y="13"/>
                  </a:cubicBezTo>
                  <a:cubicBezTo>
                    <a:pt x="16" y="13"/>
                    <a:pt x="16" y="13"/>
                    <a:pt x="16" y="13"/>
                  </a:cubicBezTo>
                  <a:cubicBezTo>
                    <a:pt x="16" y="13"/>
                    <a:pt x="16" y="13"/>
                    <a:pt x="16" y="13"/>
                  </a:cubicBezTo>
                  <a:cubicBezTo>
                    <a:pt x="16" y="14"/>
                    <a:pt x="16" y="15"/>
                    <a:pt x="17" y="15"/>
                  </a:cubicBezTo>
                  <a:cubicBezTo>
                    <a:pt x="17" y="15"/>
                    <a:pt x="17" y="15"/>
                    <a:pt x="17" y="15"/>
                  </a:cubicBezTo>
                  <a:cubicBezTo>
                    <a:pt x="17" y="15"/>
                    <a:pt x="17" y="16"/>
                    <a:pt x="17" y="16"/>
                  </a:cubicBezTo>
                  <a:cubicBezTo>
                    <a:pt x="17" y="16"/>
                    <a:pt x="17" y="16"/>
                    <a:pt x="17" y="16"/>
                  </a:cubicBezTo>
                  <a:cubicBezTo>
                    <a:pt x="17" y="17"/>
                    <a:pt x="18" y="18"/>
                    <a:pt x="18" y="18"/>
                  </a:cubicBezTo>
                  <a:cubicBezTo>
                    <a:pt x="18" y="18"/>
                    <a:pt x="19" y="18"/>
                    <a:pt x="19" y="18"/>
                  </a:cubicBezTo>
                  <a:cubicBezTo>
                    <a:pt x="19" y="18"/>
                    <a:pt x="19" y="18"/>
                    <a:pt x="19" y="18"/>
                  </a:cubicBezTo>
                  <a:cubicBezTo>
                    <a:pt x="19" y="18"/>
                    <a:pt x="19" y="18"/>
                    <a:pt x="19" y="18"/>
                  </a:cubicBezTo>
                  <a:cubicBezTo>
                    <a:pt x="19" y="18"/>
                    <a:pt x="19" y="18"/>
                    <a:pt x="19" y="17"/>
                  </a:cubicBezTo>
                  <a:cubicBezTo>
                    <a:pt x="19" y="17"/>
                    <a:pt x="19" y="17"/>
                    <a:pt x="19" y="17"/>
                  </a:cubicBezTo>
                  <a:cubicBezTo>
                    <a:pt x="19" y="17"/>
                    <a:pt x="19" y="17"/>
                    <a:pt x="19" y="17"/>
                  </a:cubicBezTo>
                  <a:cubicBezTo>
                    <a:pt x="19" y="16"/>
                    <a:pt x="20" y="17"/>
                    <a:pt x="19" y="16"/>
                  </a:cubicBezTo>
                  <a:cubicBezTo>
                    <a:pt x="19" y="16"/>
                    <a:pt x="19" y="16"/>
                    <a:pt x="19" y="16"/>
                  </a:cubicBezTo>
                  <a:cubicBezTo>
                    <a:pt x="19" y="16"/>
                    <a:pt x="20" y="15"/>
                    <a:pt x="20" y="15"/>
                  </a:cubicBezTo>
                  <a:cubicBezTo>
                    <a:pt x="20" y="15"/>
                    <a:pt x="19" y="15"/>
                    <a:pt x="19" y="15"/>
                  </a:cubicBezTo>
                  <a:cubicBezTo>
                    <a:pt x="19" y="14"/>
                    <a:pt x="19" y="14"/>
                    <a:pt x="19" y="14"/>
                  </a:cubicBezTo>
                  <a:cubicBezTo>
                    <a:pt x="19" y="14"/>
                    <a:pt x="19" y="14"/>
                    <a:pt x="19" y="14"/>
                  </a:cubicBezTo>
                  <a:cubicBezTo>
                    <a:pt x="19" y="13"/>
                    <a:pt x="20" y="12"/>
                    <a:pt x="20" y="11"/>
                  </a:cubicBezTo>
                  <a:cubicBezTo>
                    <a:pt x="19" y="11"/>
                    <a:pt x="19" y="12"/>
                    <a:pt x="19" y="11"/>
                  </a:cubicBezTo>
                  <a:cubicBezTo>
                    <a:pt x="19" y="11"/>
                    <a:pt x="19" y="11"/>
                    <a:pt x="19" y="11"/>
                  </a:cubicBezTo>
                  <a:cubicBezTo>
                    <a:pt x="20" y="10"/>
                    <a:pt x="20" y="10"/>
                    <a:pt x="20" y="10"/>
                  </a:cubicBezTo>
                  <a:cubicBezTo>
                    <a:pt x="20" y="9"/>
                    <a:pt x="19" y="9"/>
                    <a:pt x="19" y="9"/>
                  </a:cubicBezTo>
                  <a:cubicBezTo>
                    <a:pt x="20" y="9"/>
                    <a:pt x="20" y="9"/>
                    <a:pt x="20" y="9"/>
                  </a:cubicBezTo>
                  <a:cubicBezTo>
                    <a:pt x="21" y="9"/>
                    <a:pt x="21" y="9"/>
                    <a:pt x="21" y="9"/>
                  </a:cubicBezTo>
                  <a:cubicBezTo>
                    <a:pt x="21" y="10"/>
                    <a:pt x="21" y="10"/>
                    <a:pt x="21" y="10"/>
                  </a:cubicBezTo>
                  <a:cubicBezTo>
                    <a:pt x="21" y="10"/>
                    <a:pt x="21" y="10"/>
                    <a:pt x="21" y="10"/>
                  </a:cubicBezTo>
                  <a:cubicBezTo>
                    <a:pt x="21" y="10"/>
                    <a:pt x="21" y="10"/>
                    <a:pt x="21" y="10"/>
                  </a:cubicBezTo>
                  <a:cubicBezTo>
                    <a:pt x="21" y="10"/>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23" y="12"/>
                    <a:pt x="23" y="11"/>
                    <a:pt x="23" y="11"/>
                  </a:cubicBezTo>
                  <a:cubicBezTo>
                    <a:pt x="23" y="11"/>
                    <a:pt x="23" y="11"/>
                    <a:pt x="23" y="11"/>
                  </a:cubicBezTo>
                  <a:cubicBezTo>
                    <a:pt x="23" y="11"/>
                    <a:pt x="23" y="11"/>
                    <a:pt x="23" y="11"/>
                  </a:cubicBezTo>
                  <a:cubicBezTo>
                    <a:pt x="23" y="11"/>
                    <a:pt x="22" y="11"/>
                    <a:pt x="22" y="10"/>
                  </a:cubicBezTo>
                  <a:cubicBezTo>
                    <a:pt x="22"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9"/>
                    <a:pt x="23" y="9"/>
                    <a:pt x="23" y="9"/>
                  </a:cubicBezTo>
                  <a:cubicBezTo>
                    <a:pt x="23" y="9"/>
                    <a:pt x="23" y="10"/>
                    <a:pt x="24" y="10"/>
                  </a:cubicBezTo>
                  <a:cubicBezTo>
                    <a:pt x="24" y="10"/>
                    <a:pt x="24" y="10"/>
                    <a:pt x="24" y="10"/>
                  </a:cubicBezTo>
                  <a:cubicBezTo>
                    <a:pt x="24" y="10"/>
                    <a:pt x="24" y="10"/>
                    <a:pt x="24" y="10"/>
                  </a:cubicBezTo>
                  <a:cubicBezTo>
                    <a:pt x="24" y="10"/>
                    <a:pt x="24" y="10"/>
                    <a:pt x="24" y="10"/>
                  </a:cubicBezTo>
                  <a:cubicBezTo>
                    <a:pt x="24" y="10"/>
                    <a:pt x="24" y="11"/>
                    <a:pt x="25" y="11"/>
                  </a:cubicBezTo>
                  <a:cubicBezTo>
                    <a:pt x="25" y="12"/>
                    <a:pt x="25" y="11"/>
                    <a:pt x="25" y="12"/>
                  </a:cubicBezTo>
                  <a:cubicBezTo>
                    <a:pt x="25" y="12"/>
                    <a:pt x="25" y="12"/>
                    <a:pt x="25" y="12"/>
                  </a:cubicBezTo>
                  <a:cubicBezTo>
                    <a:pt x="25" y="12"/>
                    <a:pt x="25" y="12"/>
                    <a:pt x="25" y="12"/>
                  </a:cubicBezTo>
                  <a:cubicBezTo>
                    <a:pt x="25" y="12"/>
                    <a:pt x="24" y="11"/>
                    <a:pt x="24" y="12"/>
                  </a:cubicBezTo>
                  <a:cubicBezTo>
                    <a:pt x="24" y="12"/>
                    <a:pt x="25" y="12"/>
                    <a:pt x="25" y="12"/>
                  </a:cubicBezTo>
                  <a:cubicBezTo>
                    <a:pt x="25" y="12"/>
                    <a:pt x="25" y="12"/>
                    <a:pt x="26" y="13"/>
                  </a:cubicBezTo>
                  <a:cubicBezTo>
                    <a:pt x="26" y="13"/>
                    <a:pt x="26" y="13"/>
                    <a:pt x="26" y="13"/>
                  </a:cubicBezTo>
                  <a:cubicBezTo>
                    <a:pt x="26" y="13"/>
                    <a:pt x="26" y="13"/>
                    <a:pt x="26" y="13"/>
                  </a:cubicBezTo>
                  <a:cubicBezTo>
                    <a:pt x="26" y="13"/>
                    <a:pt x="27" y="13"/>
                    <a:pt x="27" y="13"/>
                  </a:cubicBezTo>
                  <a:cubicBezTo>
                    <a:pt x="27" y="13"/>
                    <a:pt x="27" y="13"/>
                    <a:pt x="27" y="13"/>
                  </a:cubicBezTo>
                  <a:cubicBezTo>
                    <a:pt x="27" y="13"/>
                    <a:pt x="27" y="13"/>
                    <a:pt x="27"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7" y="13"/>
                    <a:pt x="27" y="13"/>
                    <a:pt x="27" y="13"/>
                  </a:cubicBezTo>
                  <a:cubicBezTo>
                    <a:pt x="27" y="13"/>
                    <a:pt x="27" y="13"/>
                    <a:pt x="27" y="13"/>
                  </a:cubicBezTo>
                  <a:cubicBezTo>
                    <a:pt x="27" y="13"/>
                    <a:pt x="26" y="13"/>
                    <a:pt x="26" y="13"/>
                  </a:cubicBezTo>
                  <a:cubicBezTo>
                    <a:pt x="26" y="13"/>
                    <a:pt x="26" y="12"/>
                    <a:pt x="26" y="12"/>
                  </a:cubicBezTo>
                  <a:cubicBezTo>
                    <a:pt x="25" y="12"/>
                    <a:pt x="26" y="12"/>
                    <a:pt x="25" y="12"/>
                  </a:cubicBezTo>
                  <a:cubicBezTo>
                    <a:pt x="25" y="12"/>
                    <a:pt x="25" y="11"/>
                    <a:pt x="25" y="11"/>
                  </a:cubicBezTo>
                  <a:cubicBezTo>
                    <a:pt x="25" y="11"/>
                    <a:pt x="25" y="11"/>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0"/>
                    <a:pt x="26" y="10"/>
                  </a:cubicBezTo>
                  <a:cubicBezTo>
                    <a:pt x="26" y="10"/>
                    <a:pt x="26" y="10"/>
                    <a:pt x="25" y="10"/>
                  </a:cubicBezTo>
                  <a:cubicBezTo>
                    <a:pt x="25" y="10"/>
                    <a:pt x="25" y="10"/>
                    <a:pt x="25" y="10"/>
                  </a:cubicBezTo>
                  <a:cubicBezTo>
                    <a:pt x="25" y="10"/>
                    <a:pt x="25" y="10"/>
                    <a:pt x="25" y="10"/>
                  </a:cubicBezTo>
                  <a:cubicBezTo>
                    <a:pt x="25" y="9"/>
                    <a:pt x="25" y="9"/>
                    <a:pt x="25" y="9"/>
                  </a:cubicBezTo>
                  <a:cubicBezTo>
                    <a:pt x="25" y="9"/>
                    <a:pt x="25" y="10"/>
                    <a:pt x="25" y="10"/>
                  </a:cubicBezTo>
                  <a:cubicBezTo>
                    <a:pt x="26" y="9"/>
                    <a:pt x="26" y="9"/>
                    <a:pt x="26" y="9"/>
                  </a:cubicBezTo>
                  <a:cubicBezTo>
                    <a:pt x="26" y="9"/>
                    <a:pt x="26" y="9"/>
                    <a:pt x="26" y="9"/>
                  </a:cubicBezTo>
                  <a:cubicBezTo>
                    <a:pt x="26" y="9"/>
                    <a:pt x="26" y="9"/>
                    <a:pt x="26" y="9"/>
                  </a:cubicBezTo>
                  <a:cubicBezTo>
                    <a:pt x="26" y="8"/>
                    <a:pt x="25" y="8"/>
                    <a:pt x="25" y="8"/>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6" y="8"/>
                    <a:pt x="25" y="7"/>
                    <a:pt x="26" y="8"/>
                  </a:cubicBezTo>
                  <a:cubicBezTo>
                    <a:pt x="26" y="8"/>
                    <a:pt x="26" y="8"/>
                    <a:pt x="26" y="8"/>
                  </a:cubicBezTo>
                  <a:cubicBezTo>
                    <a:pt x="26" y="7"/>
                    <a:pt x="26" y="8"/>
                    <a:pt x="26" y="7"/>
                  </a:cubicBezTo>
                  <a:cubicBezTo>
                    <a:pt x="26" y="7"/>
                    <a:pt x="26" y="7"/>
                    <a:pt x="26" y="7"/>
                  </a:cubicBezTo>
                  <a:cubicBezTo>
                    <a:pt x="26" y="7"/>
                    <a:pt x="26" y="7"/>
                    <a:pt x="26" y="7"/>
                  </a:cubicBezTo>
                  <a:cubicBezTo>
                    <a:pt x="26" y="7"/>
                    <a:pt x="26" y="7"/>
                    <a:pt x="26" y="7"/>
                  </a:cubicBezTo>
                  <a:cubicBezTo>
                    <a:pt x="26" y="7"/>
                    <a:pt x="26" y="7"/>
                    <a:pt x="26" y="6"/>
                  </a:cubicBezTo>
                  <a:cubicBezTo>
                    <a:pt x="26" y="6"/>
                    <a:pt x="26" y="6"/>
                    <a:pt x="26" y="6"/>
                  </a:cubicBezTo>
                  <a:cubicBezTo>
                    <a:pt x="26" y="6"/>
                    <a:pt x="26" y="6"/>
                    <a:pt x="26" y="6"/>
                  </a:cubicBezTo>
                  <a:cubicBezTo>
                    <a:pt x="26" y="7"/>
                    <a:pt x="26" y="7"/>
                    <a:pt x="26" y="7"/>
                  </a:cubicBezTo>
                  <a:cubicBezTo>
                    <a:pt x="27" y="7"/>
                    <a:pt x="27" y="7"/>
                    <a:pt x="27" y="7"/>
                  </a:cubicBezTo>
                  <a:cubicBezTo>
                    <a:pt x="27" y="7"/>
                    <a:pt x="27" y="7"/>
                    <a:pt x="27" y="7"/>
                  </a:cubicBezTo>
                  <a:cubicBezTo>
                    <a:pt x="27" y="8"/>
                    <a:pt x="27" y="7"/>
                    <a:pt x="27" y="8"/>
                  </a:cubicBezTo>
                  <a:cubicBezTo>
                    <a:pt x="27" y="8"/>
                    <a:pt x="27" y="8"/>
                    <a:pt x="27" y="8"/>
                  </a:cubicBezTo>
                  <a:cubicBezTo>
                    <a:pt x="27" y="8"/>
                    <a:pt x="26" y="8"/>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6" y="7"/>
                  </a:cubicBezTo>
                  <a:cubicBezTo>
                    <a:pt x="26" y="6"/>
                    <a:pt x="26" y="6"/>
                    <a:pt x="25" y="6"/>
                  </a:cubicBezTo>
                  <a:cubicBezTo>
                    <a:pt x="25" y="6"/>
                    <a:pt x="25" y="6"/>
                    <a:pt x="25" y="6"/>
                  </a:cubicBezTo>
                  <a:cubicBezTo>
                    <a:pt x="25" y="5"/>
                    <a:pt x="25" y="5"/>
                    <a:pt x="25" y="5"/>
                  </a:cubicBezTo>
                  <a:cubicBezTo>
                    <a:pt x="25" y="5"/>
                    <a:pt x="25" y="5"/>
                    <a:pt x="25" y="5"/>
                  </a:cubicBezTo>
                  <a:cubicBezTo>
                    <a:pt x="25" y="5"/>
                    <a:pt x="25" y="5"/>
                    <a:pt x="24" y="5"/>
                  </a:cubicBezTo>
                  <a:cubicBezTo>
                    <a:pt x="24" y="5"/>
                    <a:pt x="24" y="5"/>
                    <a:pt x="24" y="5"/>
                  </a:cubicBezTo>
                  <a:cubicBezTo>
                    <a:pt x="25" y="5"/>
                    <a:pt x="25" y="5"/>
                    <a:pt x="25" y="5"/>
                  </a:cubicBezTo>
                  <a:cubicBezTo>
                    <a:pt x="25" y="5"/>
                    <a:pt x="25" y="5"/>
                    <a:pt x="25" y="5"/>
                  </a:cubicBezTo>
                  <a:cubicBezTo>
                    <a:pt x="26" y="5"/>
                    <a:pt x="26" y="5"/>
                    <a:pt x="26" y="5"/>
                  </a:cubicBezTo>
                  <a:cubicBezTo>
                    <a:pt x="26" y="5"/>
                    <a:pt x="26" y="5"/>
                    <a:pt x="26" y="5"/>
                  </a:cubicBezTo>
                  <a:cubicBezTo>
                    <a:pt x="26" y="5"/>
                    <a:pt x="27" y="6"/>
                    <a:pt x="27" y="6"/>
                  </a:cubicBezTo>
                  <a:cubicBezTo>
                    <a:pt x="27" y="6"/>
                    <a:pt x="27" y="6"/>
                    <a:pt x="27" y="6"/>
                  </a:cubicBezTo>
                  <a:cubicBezTo>
                    <a:pt x="27" y="6"/>
                    <a:pt x="27" y="6"/>
                    <a:pt x="27" y="6"/>
                  </a:cubicBezTo>
                  <a:cubicBezTo>
                    <a:pt x="27" y="6"/>
                    <a:pt x="27" y="6"/>
                    <a:pt x="27" y="6"/>
                  </a:cubicBezTo>
                  <a:cubicBezTo>
                    <a:pt x="27" y="6"/>
                    <a:pt x="27" y="6"/>
                    <a:pt x="27" y="6"/>
                  </a:cubicBezTo>
                  <a:cubicBezTo>
                    <a:pt x="27" y="6"/>
                    <a:pt x="27" y="5"/>
                    <a:pt x="27" y="5"/>
                  </a:cubicBezTo>
                  <a:cubicBezTo>
                    <a:pt x="27" y="5"/>
                    <a:pt x="27" y="5"/>
                    <a:pt x="26" y="5"/>
                  </a:cubicBezTo>
                  <a:cubicBezTo>
                    <a:pt x="26" y="5"/>
                    <a:pt x="26" y="5"/>
                    <a:pt x="26" y="5"/>
                  </a:cubicBezTo>
                  <a:cubicBezTo>
                    <a:pt x="26" y="5"/>
                    <a:pt x="26" y="5"/>
                    <a:pt x="26" y="5"/>
                  </a:cubicBezTo>
                  <a:cubicBezTo>
                    <a:pt x="27" y="5"/>
                    <a:pt x="27" y="5"/>
                    <a:pt x="27" y="5"/>
                  </a:cubicBezTo>
                  <a:cubicBezTo>
                    <a:pt x="27" y="5"/>
                    <a:pt x="27" y="5"/>
                    <a:pt x="27" y="5"/>
                  </a:cubicBezTo>
                  <a:cubicBezTo>
                    <a:pt x="28" y="6"/>
                    <a:pt x="29" y="8"/>
                    <a:pt x="29" y="9"/>
                  </a:cubicBezTo>
                  <a:cubicBezTo>
                    <a:pt x="30" y="10"/>
                    <a:pt x="30" y="11"/>
                    <a:pt x="30" y="12"/>
                  </a:cubicBezTo>
                  <a:cubicBezTo>
                    <a:pt x="30" y="12"/>
                    <a:pt x="30" y="12"/>
                    <a:pt x="30" y="12"/>
                  </a:cubicBezTo>
                  <a:cubicBezTo>
                    <a:pt x="29" y="12"/>
                    <a:pt x="29" y="12"/>
                    <a:pt x="29" y="12"/>
                  </a:cubicBezTo>
                  <a:cubicBezTo>
                    <a:pt x="29" y="12"/>
                    <a:pt x="29" y="12"/>
                    <a:pt x="29" y="12"/>
                  </a:cubicBezTo>
                  <a:cubicBezTo>
                    <a:pt x="29" y="12"/>
                    <a:pt x="29" y="12"/>
                    <a:pt x="29" y="12"/>
                  </a:cubicBezTo>
                  <a:cubicBezTo>
                    <a:pt x="29" y="12"/>
                    <a:pt x="29" y="12"/>
                    <a:pt x="29" y="12"/>
                  </a:cubicBezTo>
                  <a:cubicBezTo>
                    <a:pt x="29" y="12"/>
                    <a:pt x="29" y="12"/>
                    <a:pt x="29" y="12"/>
                  </a:cubicBezTo>
                  <a:cubicBezTo>
                    <a:pt x="29" y="12"/>
                    <a:pt x="28" y="12"/>
                    <a:pt x="28" y="12"/>
                  </a:cubicBezTo>
                  <a:cubicBezTo>
                    <a:pt x="29" y="12"/>
                    <a:pt x="28" y="12"/>
                    <a:pt x="29" y="12"/>
                  </a:cubicBezTo>
                  <a:cubicBezTo>
                    <a:pt x="29" y="12"/>
                    <a:pt x="29" y="12"/>
                    <a:pt x="29" y="12"/>
                  </a:cubicBezTo>
                  <a:cubicBezTo>
                    <a:pt x="29" y="12"/>
                    <a:pt x="29" y="12"/>
                    <a:pt x="29" y="12"/>
                  </a:cubicBezTo>
                  <a:cubicBezTo>
                    <a:pt x="29" y="12"/>
                    <a:pt x="29" y="12"/>
                    <a:pt x="29" y="13"/>
                  </a:cubicBezTo>
                  <a:cubicBezTo>
                    <a:pt x="29" y="13"/>
                    <a:pt x="30" y="12"/>
                    <a:pt x="30" y="12"/>
                  </a:cubicBezTo>
                  <a:cubicBezTo>
                    <a:pt x="30" y="12"/>
                    <a:pt x="30" y="13"/>
                    <a:pt x="30" y="13"/>
                  </a:cubicBezTo>
                  <a:cubicBezTo>
                    <a:pt x="30" y="13"/>
                    <a:pt x="30" y="13"/>
                    <a:pt x="30" y="13"/>
                  </a:cubicBezTo>
                  <a:cubicBezTo>
                    <a:pt x="30" y="13"/>
                    <a:pt x="30"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8" y="14"/>
                    <a:pt x="28" y="13"/>
                    <a:pt x="28" y="13"/>
                  </a:cubicBezTo>
                  <a:cubicBezTo>
                    <a:pt x="28" y="14"/>
                    <a:pt x="28" y="14"/>
                    <a:pt x="28" y="14"/>
                  </a:cubicBezTo>
                  <a:cubicBezTo>
                    <a:pt x="28" y="15"/>
                    <a:pt x="27" y="14"/>
                    <a:pt x="27" y="15"/>
                  </a:cubicBezTo>
                  <a:cubicBezTo>
                    <a:pt x="27" y="15"/>
                    <a:pt x="27" y="16"/>
                    <a:pt x="27" y="16"/>
                  </a:cubicBezTo>
                  <a:cubicBezTo>
                    <a:pt x="27" y="17"/>
                    <a:pt x="27" y="17"/>
                    <a:pt x="27" y="17"/>
                  </a:cubicBezTo>
                  <a:cubicBezTo>
                    <a:pt x="25" y="19"/>
                    <a:pt x="22" y="20"/>
                    <a:pt x="18" y="20"/>
                  </a:cubicBezTo>
                  <a:cubicBezTo>
                    <a:pt x="16" y="20"/>
                    <a:pt x="13" y="20"/>
                    <a:pt x="11" y="20"/>
                  </a:cubicBezTo>
                  <a:cubicBezTo>
                    <a:pt x="11" y="20"/>
                    <a:pt x="11" y="20"/>
                    <a:pt x="11" y="20"/>
                  </a:cubicBezTo>
                  <a:cubicBezTo>
                    <a:pt x="11" y="20"/>
                    <a:pt x="11" y="20"/>
                    <a:pt x="11" y="19"/>
                  </a:cubicBezTo>
                  <a:cubicBezTo>
                    <a:pt x="11" y="19"/>
                    <a:pt x="11" y="19"/>
                    <a:pt x="11" y="19"/>
                  </a:cubicBezTo>
                  <a:cubicBezTo>
                    <a:pt x="11" y="19"/>
                    <a:pt x="11" y="19"/>
                    <a:pt x="11" y="19"/>
                  </a:cubicBezTo>
                  <a:cubicBezTo>
                    <a:pt x="11" y="19"/>
                    <a:pt x="11" y="19"/>
                    <a:pt x="11" y="19"/>
                  </a:cubicBezTo>
                  <a:cubicBezTo>
                    <a:pt x="11" y="18"/>
                    <a:pt x="11" y="19"/>
                    <a:pt x="11" y="19"/>
                  </a:cubicBezTo>
                  <a:cubicBezTo>
                    <a:pt x="11" y="19"/>
                    <a:pt x="11" y="19"/>
                    <a:pt x="11" y="19"/>
                  </a:cubicBezTo>
                  <a:cubicBezTo>
                    <a:pt x="11" y="18"/>
                    <a:pt x="11" y="18"/>
                    <a:pt x="11" y="18"/>
                  </a:cubicBezTo>
                  <a:cubicBezTo>
                    <a:pt x="11" y="18"/>
                    <a:pt x="11" y="18"/>
                    <a:pt x="11" y="18"/>
                  </a:cubicBezTo>
                  <a:cubicBezTo>
                    <a:pt x="11" y="18"/>
                    <a:pt x="11" y="18"/>
                    <a:pt x="11" y="18"/>
                  </a:cubicBezTo>
                  <a:cubicBezTo>
                    <a:pt x="11" y="18"/>
                    <a:pt x="11" y="18"/>
                    <a:pt x="11" y="18"/>
                  </a:cubicBezTo>
                  <a:cubicBezTo>
                    <a:pt x="11" y="18"/>
                    <a:pt x="11" y="17"/>
                    <a:pt x="11" y="17"/>
                  </a:cubicBezTo>
                  <a:cubicBezTo>
                    <a:pt x="11" y="17"/>
                    <a:pt x="11" y="17"/>
                    <a:pt x="11" y="17"/>
                  </a:cubicBezTo>
                  <a:cubicBezTo>
                    <a:pt x="11" y="17"/>
                    <a:pt x="11" y="17"/>
                    <a:pt x="11" y="17"/>
                  </a:cubicBezTo>
                  <a:cubicBezTo>
                    <a:pt x="12" y="16"/>
                    <a:pt x="11" y="16"/>
                    <a:pt x="11" y="15"/>
                  </a:cubicBezTo>
                  <a:cubicBezTo>
                    <a:pt x="11" y="15"/>
                    <a:pt x="11" y="15"/>
                    <a:pt x="11" y="15"/>
                  </a:cubicBezTo>
                  <a:cubicBezTo>
                    <a:pt x="11" y="15"/>
                    <a:pt x="11" y="15"/>
                    <a:pt x="11" y="14"/>
                  </a:cubicBezTo>
                  <a:cubicBezTo>
                    <a:pt x="11" y="14"/>
                    <a:pt x="11" y="14"/>
                    <a:pt x="11" y="14"/>
                  </a:cubicBezTo>
                  <a:cubicBezTo>
                    <a:pt x="11" y="14"/>
                    <a:pt x="11" y="14"/>
                    <a:pt x="11" y="14"/>
                  </a:cubicBezTo>
                  <a:cubicBezTo>
                    <a:pt x="9" y="13"/>
                    <a:pt x="10" y="13"/>
                    <a:pt x="9" y="13"/>
                  </a:cubicBezTo>
                  <a:cubicBezTo>
                    <a:pt x="9" y="13"/>
                    <a:pt x="8" y="13"/>
                    <a:pt x="8" y="13"/>
                  </a:cubicBezTo>
                  <a:cubicBezTo>
                    <a:pt x="8" y="13"/>
                    <a:pt x="8" y="12"/>
                    <a:pt x="8" y="12"/>
                  </a:cubicBezTo>
                  <a:cubicBezTo>
                    <a:pt x="7" y="12"/>
                    <a:pt x="7" y="12"/>
                    <a:pt x="7" y="11"/>
                  </a:cubicBezTo>
                  <a:cubicBezTo>
                    <a:pt x="7" y="11"/>
                    <a:pt x="7" y="11"/>
                    <a:pt x="7" y="11"/>
                  </a:cubicBezTo>
                  <a:cubicBezTo>
                    <a:pt x="7" y="12"/>
                    <a:pt x="7" y="12"/>
                    <a:pt x="7" y="12"/>
                  </a:cubicBezTo>
                  <a:cubicBezTo>
                    <a:pt x="7" y="12"/>
                    <a:pt x="7" y="12"/>
                    <a:pt x="6" y="12"/>
                  </a:cubicBezTo>
                  <a:cubicBezTo>
                    <a:pt x="6" y="12"/>
                    <a:pt x="6" y="12"/>
                    <a:pt x="5" y="12"/>
                  </a:cubicBezTo>
                  <a:cubicBezTo>
                    <a:pt x="5" y="12"/>
                    <a:pt x="5" y="12"/>
                    <a:pt x="5" y="12"/>
                  </a:cubicBezTo>
                  <a:cubicBezTo>
                    <a:pt x="5" y="12"/>
                    <a:pt x="5" y="11"/>
                    <a:pt x="5" y="12"/>
                  </a:cubicBezTo>
                  <a:cubicBezTo>
                    <a:pt x="5" y="12"/>
                    <a:pt x="4" y="12"/>
                    <a:pt x="4" y="12"/>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3" y="11"/>
                    <a:pt x="3" y="11"/>
                  </a:cubicBezTo>
                  <a:cubicBezTo>
                    <a:pt x="3" y="10"/>
                    <a:pt x="3" y="10"/>
                    <a:pt x="4" y="10"/>
                  </a:cubicBezTo>
                  <a:cubicBezTo>
                    <a:pt x="4" y="10"/>
                    <a:pt x="4" y="10"/>
                    <a:pt x="4" y="10"/>
                  </a:cubicBezTo>
                  <a:cubicBezTo>
                    <a:pt x="4" y="10"/>
                    <a:pt x="4" y="10"/>
                    <a:pt x="4" y="10"/>
                  </a:cubicBezTo>
                  <a:cubicBezTo>
                    <a:pt x="5" y="10"/>
                    <a:pt x="4" y="10"/>
                    <a:pt x="5" y="10"/>
                  </a:cubicBezTo>
                  <a:cubicBezTo>
                    <a:pt x="5" y="10"/>
                    <a:pt x="5" y="10"/>
                    <a:pt x="5" y="10"/>
                  </a:cubicBezTo>
                  <a:cubicBezTo>
                    <a:pt x="5" y="10"/>
                    <a:pt x="5" y="10"/>
                    <a:pt x="5" y="10"/>
                  </a:cubicBezTo>
                  <a:cubicBezTo>
                    <a:pt x="5" y="11"/>
                    <a:pt x="5" y="10"/>
                    <a:pt x="5" y="10"/>
                  </a:cubicBezTo>
                  <a:cubicBezTo>
                    <a:pt x="5" y="10"/>
                    <a:pt x="5" y="10"/>
                    <a:pt x="5" y="10"/>
                  </a:cubicBezTo>
                  <a:cubicBezTo>
                    <a:pt x="5" y="10"/>
                    <a:pt x="5" y="10"/>
                    <a:pt x="5" y="10"/>
                  </a:cubicBezTo>
                  <a:cubicBezTo>
                    <a:pt x="5" y="10"/>
                    <a:pt x="5" y="10"/>
                    <a:pt x="5" y="10"/>
                  </a:cubicBezTo>
                  <a:cubicBezTo>
                    <a:pt x="5" y="9"/>
                    <a:pt x="5" y="9"/>
                    <a:pt x="5" y="9"/>
                  </a:cubicBezTo>
                  <a:cubicBezTo>
                    <a:pt x="5" y="9"/>
                    <a:pt x="5" y="9"/>
                    <a:pt x="5" y="9"/>
                  </a:cubicBezTo>
                  <a:cubicBezTo>
                    <a:pt x="5" y="9"/>
                    <a:pt x="5" y="9"/>
                    <a:pt x="5" y="9"/>
                  </a:cubicBezTo>
                  <a:cubicBezTo>
                    <a:pt x="6" y="8"/>
                    <a:pt x="6" y="8"/>
                    <a:pt x="6" y="8"/>
                  </a:cubicBezTo>
                  <a:cubicBezTo>
                    <a:pt x="6" y="8"/>
                    <a:pt x="6" y="8"/>
                    <a:pt x="6" y="8"/>
                  </a:cubicBezTo>
                  <a:cubicBezTo>
                    <a:pt x="7" y="8"/>
                    <a:pt x="7" y="8"/>
                    <a:pt x="7" y="7"/>
                  </a:cubicBezTo>
                  <a:cubicBezTo>
                    <a:pt x="7" y="7"/>
                    <a:pt x="7" y="7"/>
                    <a:pt x="7" y="7"/>
                  </a:cubicBezTo>
                  <a:cubicBezTo>
                    <a:pt x="7" y="7"/>
                    <a:pt x="6" y="7"/>
                    <a:pt x="6" y="7"/>
                  </a:cubicBezTo>
                  <a:cubicBezTo>
                    <a:pt x="7" y="7"/>
                    <a:pt x="7" y="6"/>
                    <a:pt x="7" y="7"/>
                  </a:cubicBezTo>
                  <a:cubicBezTo>
                    <a:pt x="7" y="7"/>
                    <a:pt x="7" y="7"/>
                    <a:pt x="7" y="7"/>
                  </a:cubicBezTo>
                  <a:cubicBezTo>
                    <a:pt x="7" y="7"/>
                    <a:pt x="7" y="7"/>
                    <a:pt x="8" y="7"/>
                  </a:cubicBezTo>
                  <a:cubicBezTo>
                    <a:pt x="8" y="7"/>
                    <a:pt x="8" y="7"/>
                    <a:pt x="8" y="7"/>
                  </a:cubicBezTo>
                  <a:cubicBezTo>
                    <a:pt x="8" y="7"/>
                    <a:pt x="7" y="7"/>
                    <a:pt x="7" y="7"/>
                  </a:cubicBezTo>
                  <a:cubicBezTo>
                    <a:pt x="7" y="6"/>
                    <a:pt x="7" y="6"/>
                    <a:pt x="7" y="6"/>
                  </a:cubicBezTo>
                  <a:cubicBezTo>
                    <a:pt x="7" y="6"/>
                    <a:pt x="7" y="6"/>
                    <a:pt x="7" y="6"/>
                  </a:cubicBezTo>
                  <a:cubicBezTo>
                    <a:pt x="7" y="6"/>
                    <a:pt x="7" y="5"/>
                    <a:pt x="7" y="5"/>
                  </a:cubicBezTo>
                  <a:cubicBezTo>
                    <a:pt x="7" y="5"/>
                    <a:pt x="7" y="6"/>
                    <a:pt x="7" y="6"/>
                  </a:cubicBezTo>
                  <a:cubicBezTo>
                    <a:pt x="6" y="5"/>
                    <a:pt x="6" y="5"/>
                    <a:pt x="6" y="5"/>
                  </a:cubicBezTo>
                  <a:cubicBezTo>
                    <a:pt x="6" y="5"/>
                    <a:pt x="6" y="5"/>
                    <a:pt x="6" y="5"/>
                  </a:cubicBezTo>
                  <a:cubicBezTo>
                    <a:pt x="6" y="6"/>
                    <a:pt x="5" y="6"/>
                    <a:pt x="5" y="7"/>
                  </a:cubicBezTo>
                  <a:cubicBezTo>
                    <a:pt x="5" y="7"/>
                    <a:pt x="5" y="7"/>
                    <a:pt x="5" y="7"/>
                  </a:cubicBezTo>
                  <a:cubicBezTo>
                    <a:pt x="5" y="7"/>
                    <a:pt x="5" y="6"/>
                    <a:pt x="5" y="6"/>
                  </a:cubicBezTo>
                  <a:cubicBezTo>
                    <a:pt x="5" y="6"/>
                    <a:pt x="5" y="6"/>
                    <a:pt x="5" y="6"/>
                  </a:cubicBezTo>
                  <a:cubicBezTo>
                    <a:pt x="5" y="6"/>
                    <a:pt x="5" y="6"/>
                    <a:pt x="5" y="6"/>
                  </a:cubicBezTo>
                  <a:cubicBezTo>
                    <a:pt x="5" y="6"/>
                    <a:pt x="5" y="6"/>
                    <a:pt x="5" y="6"/>
                  </a:cubicBezTo>
                  <a:cubicBezTo>
                    <a:pt x="5" y="6"/>
                    <a:pt x="5" y="6"/>
                    <a:pt x="5" y="5"/>
                  </a:cubicBezTo>
                  <a:cubicBezTo>
                    <a:pt x="5" y="5"/>
                    <a:pt x="5" y="5"/>
                    <a:pt x="5" y="5"/>
                  </a:cubicBezTo>
                  <a:cubicBezTo>
                    <a:pt x="5" y="5"/>
                    <a:pt x="6" y="5"/>
                    <a:pt x="6" y="5"/>
                  </a:cubicBezTo>
                  <a:cubicBezTo>
                    <a:pt x="6" y="5"/>
                    <a:pt x="6" y="5"/>
                    <a:pt x="6" y="5"/>
                  </a:cubicBezTo>
                  <a:cubicBezTo>
                    <a:pt x="6" y="5"/>
                    <a:pt x="6" y="5"/>
                    <a:pt x="6" y="5"/>
                  </a:cubicBezTo>
                  <a:cubicBezTo>
                    <a:pt x="6" y="5"/>
                    <a:pt x="6" y="4"/>
                    <a:pt x="6" y="4"/>
                  </a:cubicBezTo>
                  <a:cubicBezTo>
                    <a:pt x="6" y="4"/>
                    <a:pt x="6" y="4"/>
                    <a:pt x="6" y="4"/>
                  </a:cubicBezTo>
                  <a:cubicBezTo>
                    <a:pt x="6" y="4"/>
                    <a:pt x="6" y="4"/>
                    <a:pt x="7" y="4"/>
                  </a:cubicBezTo>
                  <a:cubicBezTo>
                    <a:pt x="7" y="5"/>
                    <a:pt x="6" y="5"/>
                    <a:pt x="6" y="5"/>
                  </a:cubicBezTo>
                  <a:cubicBezTo>
                    <a:pt x="6" y="5"/>
                    <a:pt x="6" y="5"/>
                    <a:pt x="6" y="5"/>
                  </a:cubicBezTo>
                  <a:cubicBezTo>
                    <a:pt x="6" y="5"/>
                    <a:pt x="6" y="5"/>
                    <a:pt x="6" y="5"/>
                  </a:cubicBezTo>
                  <a:cubicBezTo>
                    <a:pt x="6" y="5"/>
                    <a:pt x="6" y="5"/>
                    <a:pt x="6" y="5"/>
                  </a:cubicBezTo>
                  <a:cubicBezTo>
                    <a:pt x="6"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4"/>
                    <a:pt x="7" y="4"/>
                    <a:pt x="7" y="4"/>
                  </a:cubicBezTo>
                  <a:cubicBezTo>
                    <a:pt x="7" y="4"/>
                    <a:pt x="7" y="4"/>
                    <a:pt x="7" y="4"/>
                  </a:cubicBezTo>
                  <a:cubicBezTo>
                    <a:pt x="7" y="4"/>
                    <a:pt x="7" y="4"/>
                    <a:pt x="7" y="4"/>
                  </a:cubicBezTo>
                  <a:cubicBezTo>
                    <a:pt x="7" y="4"/>
                    <a:pt x="7" y="4"/>
                    <a:pt x="7" y="4"/>
                  </a:cubicBezTo>
                  <a:cubicBezTo>
                    <a:pt x="7" y="4"/>
                    <a:pt x="6" y="4"/>
                    <a:pt x="6" y="4"/>
                  </a:cubicBezTo>
                  <a:cubicBezTo>
                    <a:pt x="7" y="3"/>
                    <a:pt x="7" y="3"/>
                    <a:pt x="7" y="3"/>
                  </a:cubicBezTo>
                  <a:cubicBezTo>
                    <a:pt x="7" y="3"/>
                    <a:pt x="7" y="3"/>
                    <a:pt x="7" y="3"/>
                  </a:cubicBezTo>
                  <a:cubicBezTo>
                    <a:pt x="7" y="3"/>
                    <a:pt x="8" y="3"/>
                    <a:pt x="8" y="3"/>
                  </a:cubicBezTo>
                  <a:cubicBezTo>
                    <a:pt x="8" y="3"/>
                    <a:pt x="8" y="3"/>
                    <a:pt x="8" y="3"/>
                  </a:cubicBezTo>
                  <a:cubicBezTo>
                    <a:pt x="8" y="3"/>
                    <a:pt x="8" y="3"/>
                    <a:pt x="8" y="3"/>
                  </a:cubicBezTo>
                  <a:cubicBezTo>
                    <a:pt x="8" y="4"/>
                    <a:pt x="8" y="4"/>
                    <a:pt x="8" y="4"/>
                  </a:cubicBezTo>
                  <a:cubicBezTo>
                    <a:pt x="8" y="4"/>
                    <a:pt x="8" y="4"/>
                    <a:pt x="8" y="4"/>
                  </a:cubicBezTo>
                  <a:cubicBezTo>
                    <a:pt x="8" y="4"/>
                    <a:pt x="8" y="5"/>
                    <a:pt x="8" y="5"/>
                  </a:cubicBezTo>
                  <a:cubicBezTo>
                    <a:pt x="8" y="5"/>
                    <a:pt x="8" y="5"/>
                    <a:pt x="8" y="5"/>
                  </a:cubicBezTo>
                  <a:cubicBezTo>
                    <a:pt x="9" y="5"/>
                    <a:pt x="8" y="5"/>
                    <a:pt x="9" y="4"/>
                  </a:cubicBezTo>
                  <a:cubicBezTo>
                    <a:pt x="10" y="4"/>
                    <a:pt x="10" y="4"/>
                    <a:pt x="10" y="4"/>
                  </a:cubicBezTo>
                  <a:cubicBezTo>
                    <a:pt x="10" y="4"/>
                    <a:pt x="10" y="4"/>
                    <a:pt x="10" y="3"/>
                  </a:cubicBezTo>
                  <a:cubicBezTo>
                    <a:pt x="10" y="3"/>
                    <a:pt x="10" y="3"/>
                    <a:pt x="10" y="3"/>
                  </a:cubicBezTo>
                  <a:cubicBezTo>
                    <a:pt x="11" y="3"/>
                    <a:pt x="10" y="2"/>
                    <a:pt x="11" y="2"/>
                  </a:cubicBezTo>
                  <a:cubicBezTo>
                    <a:pt x="11" y="2"/>
                    <a:pt x="11" y="2"/>
                    <a:pt x="11" y="2"/>
                  </a:cubicBezTo>
                  <a:cubicBezTo>
                    <a:pt x="10" y="2"/>
                    <a:pt x="10" y="2"/>
                    <a:pt x="10" y="2"/>
                  </a:cubicBezTo>
                  <a:cubicBezTo>
                    <a:pt x="10" y="2"/>
                    <a:pt x="10" y="2"/>
                    <a:pt x="10" y="2"/>
                  </a:cubicBezTo>
                  <a:cubicBezTo>
                    <a:pt x="9" y="2"/>
                    <a:pt x="9" y="2"/>
                    <a:pt x="9" y="2"/>
                  </a:cubicBezTo>
                  <a:cubicBezTo>
                    <a:pt x="9" y="2"/>
                    <a:pt x="8" y="2"/>
                    <a:pt x="8" y="2"/>
                  </a:cubicBezTo>
                  <a:cubicBezTo>
                    <a:pt x="8" y="2"/>
                    <a:pt x="8" y="2"/>
                    <a:pt x="8" y="2"/>
                  </a:cubicBezTo>
                  <a:cubicBezTo>
                    <a:pt x="7" y="2"/>
                    <a:pt x="7"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4"/>
                    <a:pt x="6" y="4"/>
                  </a:cubicBezTo>
                  <a:cubicBezTo>
                    <a:pt x="6" y="4"/>
                    <a:pt x="6" y="3"/>
                    <a:pt x="6" y="4"/>
                  </a:cubicBezTo>
                  <a:cubicBezTo>
                    <a:pt x="6" y="4"/>
                    <a:pt x="6" y="4"/>
                    <a:pt x="6" y="4"/>
                  </a:cubicBezTo>
                  <a:cubicBezTo>
                    <a:pt x="6" y="4"/>
                    <a:pt x="6" y="4"/>
                    <a:pt x="6" y="4"/>
                  </a:cubicBezTo>
                  <a:cubicBezTo>
                    <a:pt x="6" y="4"/>
                    <a:pt x="6" y="4"/>
                    <a:pt x="6" y="4"/>
                  </a:cubicBezTo>
                  <a:cubicBezTo>
                    <a:pt x="6" y="4"/>
                    <a:pt x="5" y="4"/>
                    <a:pt x="5" y="4"/>
                  </a:cubicBezTo>
                  <a:cubicBezTo>
                    <a:pt x="5" y="4"/>
                    <a:pt x="5" y="4"/>
                    <a:pt x="5" y="4"/>
                  </a:cubicBezTo>
                  <a:cubicBezTo>
                    <a:pt x="5" y="4"/>
                    <a:pt x="5" y="4"/>
                    <a:pt x="5" y="4"/>
                  </a:cubicBezTo>
                  <a:cubicBezTo>
                    <a:pt x="5" y="5"/>
                    <a:pt x="5" y="5"/>
                    <a:pt x="5" y="5"/>
                  </a:cubicBezTo>
                  <a:cubicBezTo>
                    <a:pt x="5" y="5"/>
                    <a:pt x="5" y="5"/>
                    <a:pt x="5" y="5"/>
                  </a:cubicBezTo>
                  <a:cubicBezTo>
                    <a:pt x="5" y="5"/>
                    <a:pt x="5" y="4"/>
                    <a:pt x="5" y="4"/>
                  </a:cubicBezTo>
                  <a:cubicBezTo>
                    <a:pt x="5" y="4"/>
                    <a:pt x="4" y="4"/>
                    <a:pt x="4" y="4"/>
                  </a:cubicBezTo>
                  <a:cubicBezTo>
                    <a:pt x="4" y="5"/>
                    <a:pt x="4" y="4"/>
                    <a:pt x="4" y="4"/>
                  </a:cubicBezTo>
                  <a:cubicBezTo>
                    <a:pt x="4" y="5"/>
                    <a:pt x="3" y="5"/>
                    <a:pt x="3" y="5"/>
                  </a:cubicBezTo>
                  <a:cubicBezTo>
                    <a:pt x="3" y="5"/>
                    <a:pt x="4" y="5"/>
                    <a:pt x="4" y="5"/>
                  </a:cubicBezTo>
                  <a:cubicBezTo>
                    <a:pt x="4" y="5"/>
                    <a:pt x="4" y="5"/>
                    <a:pt x="4" y="5"/>
                  </a:cubicBezTo>
                  <a:cubicBezTo>
                    <a:pt x="4" y="5"/>
                    <a:pt x="3" y="5"/>
                    <a:pt x="3" y="5"/>
                  </a:cubicBezTo>
                  <a:cubicBezTo>
                    <a:pt x="3" y="6"/>
                    <a:pt x="2" y="6"/>
                    <a:pt x="2" y="6"/>
                  </a:cubicBezTo>
                  <a:cubicBezTo>
                    <a:pt x="1" y="6"/>
                    <a:pt x="1" y="7"/>
                    <a:pt x="1" y="7"/>
                  </a:cubicBezTo>
                  <a:cubicBezTo>
                    <a:pt x="2" y="4"/>
                    <a:pt x="6" y="1"/>
                    <a:pt x="12" y="0"/>
                  </a:cubicBezTo>
                  <a:close/>
                  <a:moveTo>
                    <a:pt x="30" y="12"/>
                  </a:moveTo>
                  <a:cubicBezTo>
                    <a:pt x="30" y="12"/>
                    <a:pt x="30" y="12"/>
                    <a:pt x="30" y="12"/>
                  </a:cubicBezTo>
                  <a:cubicBezTo>
                    <a:pt x="30" y="12"/>
                    <a:pt x="30" y="12"/>
                    <a:pt x="30" y="12"/>
                  </a:cubicBezTo>
                  <a:cubicBezTo>
                    <a:pt x="30" y="12"/>
                    <a:pt x="30" y="12"/>
                    <a:pt x="30" y="12"/>
                  </a:cubicBezTo>
                  <a:close/>
                  <a:moveTo>
                    <a:pt x="10" y="19"/>
                  </a:moveTo>
                  <a:cubicBezTo>
                    <a:pt x="5" y="18"/>
                    <a:pt x="2" y="15"/>
                    <a:pt x="1" y="12"/>
                  </a:cubicBezTo>
                  <a:cubicBezTo>
                    <a:pt x="0" y="10"/>
                    <a:pt x="0" y="9"/>
                    <a:pt x="0" y="8"/>
                  </a:cubicBezTo>
                  <a:cubicBezTo>
                    <a:pt x="1" y="8"/>
                    <a:pt x="1" y="8"/>
                    <a:pt x="1" y="8"/>
                  </a:cubicBezTo>
                  <a:cubicBezTo>
                    <a:pt x="1" y="7"/>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9"/>
                  </a:cubicBezTo>
                  <a:cubicBezTo>
                    <a:pt x="1" y="9"/>
                    <a:pt x="1" y="10"/>
                    <a:pt x="1" y="10"/>
                  </a:cubicBezTo>
                  <a:cubicBezTo>
                    <a:pt x="1" y="10"/>
                    <a:pt x="1" y="10"/>
                    <a:pt x="1" y="10"/>
                  </a:cubicBezTo>
                  <a:cubicBezTo>
                    <a:pt x="1" y="10"/>
                    <a:pt x="1" y="10"/>
                    <a:pt x="1" y="10"/>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3" y="12"/>
                    <a:pt x="3" y="12"/>
                    <a:pt x="4" y="12"/>
                  </a:cubicBezTo>
                  <a:cubicBezTo>
                    <a:pt x="4" y="12"/>
                    <a:pt x="4" y="12"/>
                    <a:pt x="4" y="12"/>
                  </a:cubicBezTo>
                  <a:cubicBezTo>
                    <a:pt x="4" y="12"/>
                    <a:pt x="4" y="12"/>
                    <a:pt x="4" y="12"/>
                  </a:cubicBezTo>
                  <a:cubicBezTo>
                    <a:pt x="5" y="12"/>
                    <a:pt x="5" y="12"/>
                    <a:pt x="5" y="12"/>
                  </a:cubicBezTo>
                  <a:cubicBezTo>
                    <a:pt x="5" y="13"/>
                    <a:pt x="5" y="13"/>
                    <a:pt x="6" y="13"/>
                  </a:cubicBezTo>
                  <a:cubicBezTo>
                    <a:pt x="6" y="13"/>
                    <a:pt x="5" y="12"/>
                    <a:pt x="5" y="12"/>
                  </a:cubicBezTo>
                  <a:cubicBezTo>
                    <a:pt x="5" y="12"/>
                    <a:pt x="6" y="12"/>
                    <a:pt x="6" y="12"/>
                  </a:cubicBezTo>
                  <a:cubicBezTo>
                    <a:pt x="6" y="12"/>
                    <a:pt x="6" y="12"/>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4"/>
                  </a:cubicBezTo>
                  <a:cubicBezTo>
                    <a:pt x="6" y="14"/>
                    <a:pt x="6" y="14"/>
                    <a:pt x="6" y="14"/>
                  </a:cubicBezTo>
                  <a:cubicBezTo>
                    <a:pt x="6" y="14"/>
                    <a:pt x="7" y="15"/>
                    <a:pt x="7" y="15"/>
                  </a:cubicBezTo>
                  <a:cubicBezTo>
                    <a:pt x="7" y="15"/>
                    <a:pt x="7" y="15"/>
                    <a:pt x="7" y="15"/>
                  </a:cubicBezTo>
                  <a:cubicBezTo>
                    <a:pt x="8" y="16"/>
                    <a:pt x="8" y="15"/>
                    <a:pt x="8" y="16"/>
                  </a:cubicBezTo>
                  <a:cubicBezTo>
                    <a:pt x="8" y="16"/>
                    <a:pt x="9" y="17"/>
                    <a:pt x="9" y="18"/>
                  </a:cubicBezTo>
                  <a:cubicBezTo>
                    <a:pt x="9" y="18"/>
                    <a:pt x="9" y="18"/>
                    <a:pt x="9" y="19"/>
                  </a:cubicBezTo>
                  <a:cubicBezTo>
                    <a:pt x="10" y="19"/>
                    <a:pt x="10" y="19"/>
                    <a:pt x="10" y="19"/>
                  </a:cubicBezTo>
                  <a:cubicBezTo>
                    <a:pt x="10" y="19"/>
                    <a:pt x="10" y="19"/>
                    <a:pt x="10" y="19"/>
                  </a:cubicBezTo>
                  <a:cubicBezTo>
                    <a:pt x="10" y="19"/>
                    <a:pt x="10" y="19"/>
                    <a:pt x="10" y="19"/>
                  </a:cubicBezTo>
                  <a:close/>
                  <a:moveTo>
                    <a:pt x="28" y="12"/>
                  </a:moveTo>
                  <a:cubicBezTo>
                    <a:pt x="28" y="12"/>
                    <a:pt x="29" y="12"/>
                    <a:pt x="29" y="12"/>
                  </a:cubicBezTo>
                  <a:cubicBezTo>
                    <a:pt x="29" y="12"/>
                    <a:pt x="29" y="12"/>
                    <a:pt x="28" y="12"/>
                  </a:cubicBezTo>
                  <a:cubicBezTo>
                    <a:pt x="28" y="12"/>
                    <a:pt x="28" y="12"/>
                    <a:pt x="28" y="12"/>
                  </a:cubicBezTo>
                  <a:cubicBezTo>
                    <a:pt x="28" y="12"/>
                    <a:pt x="28" y="12"/>
                    <a:pt x="28" y="12"/>
                  </a:cubicBezTo>
                  <a:close/>
                  <a:moveTo>
                    <a:pt x="28" y="12"/>
                  </a:moveTo>
                  <a:cubicBezTo>
                    <a:pt x="28" y="12"/>
                    <a:pt x="28" y="12"/>
                    <a:pt x="28" y="12"/>
                  </a:cubicBezTo>
                  <a:cubicBezTo>
                    <a:pt x="28" y="12"/>
                    <a:pt x="28" y="12"/>
                    <a:pt x="28" y="12"/>
                  </a:cubicBezTo>
                  <a:cubicBezTo>
                    <a:pt x="28" y="12"/>
                    <a:pt x="28" y="11"/>
                    <a:pt x="28" y="11"/>
                  </a:cubicBezTo>
                  <a:cubicBezTo>
                    <a:pt x="28" y="11"/>
                    <a:pt x="28" y="11"/>
                    <a:pt x="28" y="12"/>
                  </a:cubicBezTo>
                  <a:close/>
                  <a:moveTo>
                    <a:pt x="27" y="12"/>
                  </a:moveTo>
                  <a:cubicBezTo>
                    <a:pt x="27" y="12"/>
                    <a:pt x="27" y="13"/>
                    <a:pt x="27" y="13"/>
                  </a:cubicBezTo>
                  <a:cubicBezTo>
                    <a:pt x="27" y="13"/>
                    <a:pt x="27" y="13"/>
                    <a:pt x="28" y="13"/>
                  </a:cubicBezTo>
                  <a:cubicBezTo>
                    <a:pt x="28" y="13"/>
                    <a:pt x="28" y="13"/>
                    <a:pt x="28" y="13"/>
                  </a:cubicBezTo>
                  <a:cubicBezTo>
                    <a:pt x="28" y="12"/>
                    <a:pt x="28" y="12"/>
                    <a:pt x="28" y="12"/>
                  </a:cubicBezTo>
                  <a:cubicBezTo>
                    <a:pt x="28" y="12"/>
                    <a:pt x="28" y="12"/>
                    <a:pt x="28" y="12"/>
                  </a:cubicBezTo>
                  <a:cubicBezTo>
                    <a:pt x="28" y="12"/>
                    <a:pt x="28" y="12"/>
                    <a:pt x="28" y="12"/>
                  </a:cubicBezTo>
                  <a:cubicBezTo>
                    <a:pt x="28" y="12"/>
                    <a:pt x="27" y="12"/>
                    <a:pt x="27" y="12"/>
                  </a:cubicBezTo>
                  <a:cubicBezTo>
                    <a:pt x="27" y="12"/>
                    <a:pt x="27" y="12"/>
                    <a:pt x="27" y="12"/>
                  </a:cubicBezTo>
                  <a:close/>
                  <a:moveTo>
                    <a:pt x="29" y="12"/>
                  </a:moveTo>
                  <a:cubicBezTo>
                    <a:pt x="29" y="12"/>
                    <a:pt x="29" y="12"/>
                    <a:pt x="29" y="12"/>
                  </a:cubicBezTo>
                  <a:cubicBezTo>
                    <a:pt x="29" y="12"/>
                    <a:pt x="29" y="12"/>
                    <a:pt x="29" y="12"/>
                  </a:cubicBezTo>
                  <a:close/>
                  <a:moveTo>
                    <a:pt x="26" y="12"/>
                  </a:moveTo>
                  <a:cubicBezTo>
                    <a:pt x="26" y="12"/>
                    <a:pt x="26" y="12"/>
                    <a:pt x="26" y="12"/>
                  </a:cubicBezTo>
                  <a:cubicBezTo>
                    <a:pt x="26" y="12"/>
                    <a:pt x="26" y="12"/>
                    <a:pt x="27" y="12"/>
                  </a:cubicBezTo>
                  <a:cubicBezTo>
                    <a:pt x="27" y="12"/>
                    <a:pt x="27" y="12"/>
                    <a:pt x="27" y="12"/>
                  </a:cubicBezTo>
                  <a:cubicBezTo>
                    <a:pt x="27" y="12"/>
                    <a:pt x="27" y="12"/>
                    <a:pt x="26" y="12"/>
                  </a:cubicBezTo>
                  <a:close/>
                  <a:moveTo>
                    <a:pt x="26" y="12"/>
                  </a:moveTo>
                  <a:cubicBezTo>
                    <a:pt x="26" y="12"/>
                    <a:pt x="26" y="12"/>
                    <a:pt x="26" y="12"/>
                  </a:cubicBezTo>
                  <a:cubicBezTo>
                    <a:pt x="26" y="12"/>
                    <a:pt x="26" y="12"/>
                    <a:pt x="27" y="13"/>
                  </a:cubicBezTo>
                  <a:cubicBezTo>
                    <a:pt x="27" y="13"/>
                    <a:pt x="27" y="13"/>
                    <a:pt x="27" y="13"/>
                  </a:cubicBezTo>
                  <a:cubicBezTo>
                    <a:pt x="27" y="12"/>
                    <a:pt x="27" y="12"/>
                    <a:pt x="27" y="12"/>
                  </a:cubicBezTo>
                  <a:cubicBezTo>
                    <a:pt x="27" y="12"/>
                    <a:pt x="27" y="12"/>
                    <a:pt x="27" y="12"/>
                  </a:cubicBezTo>
                  <a:cubicBezTo>
                    <a:pt x="27" y="12"/>
                    <a:pt x="27" y="11"/>
                    <a:pt x="27" y="11"/>
                  </a:cubicBezTo>
                  <a:cubicBezTo>
                    <a:pt x="27" y="11"/>
                    <a:pt x="27" y="11"/>
                    <a:pt x="27" y="11"/>
                  </a:cubicBezTo>
                  <a:cubicBezTo>
                    <a:pt x="27" y="11"/>
                    <a:pt x="27" y="11"/>
                    <a:pt x="27" y="11"/>
                  </a:cubicBezTo>
                  <a:cubicBezTo>
                    <a:pt x="26" y="11"/>
                    <a:pt x="27" y="11"/>
                    <a:pt x="26" y="12"/>
                  </a:cubicBezTo>
                  <a:cubicBezTo>
                    <a:pt x="26" y="12"/>
                    <a:pt x="26" y="12"/>
                    <a:pt x="26" y="12"/>
                  </a:cubicBezTo>
                  <a:close/>
                  <a:moveTo>
                    <a:pt x="10" y="4"/>
                  </a:moveTo>
                  <a:cubicBezTo>
                    <a:pt x="10" y="4"/>
                    <a:pt x="10" y="4"/>
                    <a:pt x="11" y="4"/>
                  </a:cubicBezTo>
                  <a:cubicBezTo>
                    <a:pt x="11" y="4"/>
                    <a:pt x="11" y="4"/>
                    <a:pt x="11" y="4"/>
                  </a:cubicBezTo>
                  <a:cubicBezTo>
                    <a:pt x="11" y="4"/>
                    <a:pt x="11" y="4"/>
                    <a:pt x="11" y="4"/>
                  </a:cubicBezTo>
                  <a:cubicBezTo>
                    <a:pt x="11" y="4"/>
                    <a:pt x="11" y="4"/>
                    <a:pt x="11" y="4"/>
                  </a:cubicBezTo>
                  <a:cubicBezTo>
                    <a:pt x="10" y="4"/>
                    <a:pt x="10" y="4"/>
                    <a:pt x="10" y="4"/>
                  </a:cubicBezTo>
                  <a:close/>
                  <a:moveTo>
                    <a:pt x="4" y="5"/>
                  </a:moveTo>
                  <a:cubicBezTo>
                    <a:pt x="4" y="5"/>
                    <a:pt x="4" y="5"/>
                    <a:pt x="4" y="5"/>
                  </a:cubicBezTo>
                  <a:cubicBezTo>
                    <a:pt x="4" y="5"/>
                    <a:pt x="4" y="5"/>
                    <a:pt x="4" y="5"/>
                  </a:cubicBezTo>
                  <a:cubicBezTo>
                    <a:pt x="4" y="5"/>
                    <a:pt x="4" y="5"/>
                    <a:pt x="4" y="5"/>
                  </a:cubicBezTo>
                  <a:cubicBezTo>
                    <a:pt x="4" y="5"/>
                    <a:pt x="4" y="5"/>
                    <a:pt x="4" y="5"/>
                  </a:cubicBezTo>
                  <a:close/>
                  <a:moveTo>
                    <a:pt x="8" y="12"/>
                  </a:moveTo>
                  <a:cubicBezTo>
                    <a:pt x="8" y="12"/>
                    <a:pt x="8" y="12"/>
                    <a:pt x="8" y="12"/>
                  </a:cubicBezTo>
                  <a:cubicBezTo>
                    <a:pt x="8" y="12"/>
                    <a:pt x="8" y="12"/>
                    <a:pt x="8" y="12"/>
                  </a:cubicBezTo>
                  <a:cubicBezTo>
                    <a:pt x="8" y="12"/>
                    <a:pt x="8" y="12"/>
                    <a:pt x="8" y="12"/>
                  </a:cubicBezTo>
                  <a:cubicBezTo>
                    <a:pt x="7" y="12"/>
                    <a:pt x="8" y="12"/>
                    <a:pt x="8" y="12"/>
                  </a:cubicBezTo>
                  <a:close/>
                  <a:moveTo>
                    <a:pt x="6" y="11"/>
                  </a:moveTo>
                  <a:cubicBezTo>
                    <a:pt x="6" y="11"/>
                    <a:pt x="6" y="11"/>
                    <a:pt x="6" y="10"/>
                  </a:cubicBezTo>
                  <a:cubicBezTo>
                    <a:pt x="6" y="10"/>
                    <a:pt x="6" y="10"/>
                    <a:pt x="6" y="10"/>
                  </a:cubicBezTo>
                  <a:cubicBezTo>
                    <a:pt x="6" y="10"/>
                    <a:pt x="5" y="10"/>
                    <a:pt x="5" y="10"/>
                  </a:cubicBezTo>
                  <a:cubicBezTo>
                    <a:pt x="5" y="10"/>
                    <a:pt x="5" y="10"/>
                    <a:pt x="6" y="11"/>
                  </a:cubicBezTo>
                  <a:cubicBezTo>
                    <a:pt x="6" y="11"/>
                    <a:pt x="6" y="11"/>
                    <a:pt x="6" y="11"/>
                  </a:cubicBezTo>
                  <a:close/>
                  <a:moveTo>
                    <a:pt x="6" y="11"/>
                  </a:moveTo>
                  <a:cubicBezTo>
                    <a:pt x="6" y="11"/>
                    <a:pt x="5" y="11"/>
                    <a:pt x="5" y="11"/>
                  </a:cubicBezTo>
                  <a:cubicBezTo>
                    <a:pt x="5" y="11"/>
                    <a:pt x="5" y="12"/>
                    <a:pt x="6" y="11"/>
                  </a:cubicBezTo>
                  <a:close/>
                  <a:moveTo>
                    <a:pt x="7" y="11"/>
                  </a:move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lose/>
                  <a:moveTo>
                    <a:pt x="6" y="11"/>
                  </a:move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ubicBezTo>
                    <a:pt x="7" y="11"/>
                    <a:pt x="7" y="11"/>
                    <a:pt x="7" y="11"/>
                  </a:cubicBezTo>
                  <a:cubicBezTo>
                    <a:pt x="7" y="11"/>
                    <a:pt x="7" y="11"/>
                    <a:pt x="6" y="11"/>
                  </a:cubicBezTo>
                  <a:close/>
                  <a:moveTo>
                    <a:pt x="6" y="11"/>
                  </a:moveTo>
                  <a:cubicBezTo>
                    <a:pt x="6" y="11"/>
                    <a:pt x="6" y="11"/>
                    <a:pt x="6" y="11"/>
                  </a:cubicBezTo>
                  <a:cubicBezTo>
                    <a:pt x="6" y="11"/>
                    <a:pt x="6" y="11"/>
                    <a:pt x="5" y="11"/>
                  </a:cubicBezTo>
                  <a:cubicBezTo>
                    <a:pt x="5" y="11"/>
                    <a:pt x="5" y="11"/>
                    <a:pt x="5" y="11"/>
                  </a:cubicBezTo>
                  <a:cubicBezTo>
                    <a:pt x="5" y="11"/>
                    <a:pt x="5" y="11"/>
                    <a:pt x="4" y="11"/>
                  </a:cubicBezTo>
                  <a:cubicBezTo>
                    <a:pt x="4" y="11"/>
                    <a:pt x="4" y="11"/>
                    <a:pt x="5" y="11"/>
                  </a:cubicBezTo>
                  <a:cubicBezTo>
                    <a:pt x="5" y="11"/>
                    <a:pt x="5" y="11"/>
                    <a:pt x="5" y="11"/>
                  </a:cubicBezTo>
                  <a:cubicBezTo>
                    <a:pt x="5" y="11"/>
                    <a:pt x="5" y="11"/>
                    <a:pt x="6" y="11"/>
                  </a:cubicBezTo>
                  <a:cubicBezTo>
                    <a:pt x="6" y="11"/>
                    <a:pt x="6" y="11"/>
                    <a:pt x="6" y="11"/>
                  </a:cubicBezTo>
                  <a:close/>
                  <a:moveTo>
                    <a:pt x="5" y="4"/>
                  </a:moveTo>
                  <a:cubicBezTo>
                    <a:pt x="5" y="4"/>
                    <a:pt x="6" y="4"/>
                    <a:pt x="6" y="4"/>
                  </a:cubicBezTo>
                  <a:cubicBezTo>
                    <a:pt x="6" y="4"/>
                    <a:pt x="6" y="4"/>
                    <a:pt x="6" y="4"/>
                  </a:cubicBezTo>
                  <a:cubicBezTo>
                    <a:pt x="6" y="5"/>
                    <a:pt x="6" y="5"/>
                    <a:pt x="6" y="5"/>
                  </a:cubicBezTo>
                  <a:cubicBezTo>
                    <a:pt x="6" y="5"/>
                    <a:pt x="5" y="5"/>
                    <a:pt x="5" y="4"/>
                  </a:cubicBezTo>
                  <a:cubicBezTo>
                    <a:pt x="5" y="4"/>
                    <a:pt x="5" y="4"/>
                    <a:pt x="5" y="4"/>
                  </a:cubicBezTo>
                  <a:cubicBezTo>
                    <a:pt x="5" y="4"/>
                    <a:pt x="5" y="4"/>
                    <a:pt x="5" y="4"/>
                  </a:cubicBezTo>
                  <a:close/>
                  <a:moveTo>
                    <a:pt x="17" y="8"/>
                  </a:moveTo>
                  <a:cubicBezTo>
                    <a:pt x="17" y="8"/>
                    <a:pt x="17" y="8"/>
                    <a:pt x="17" y="8"/>
                  </a:cubicBezTo>
                  <a:cubicBezTo>
                    <a:pt x="17" y="8"/>
                    <a:pt x="17" y="8"/>
                    <a:pt x="16" y="8"/>
                  </a:cubicBezTo>
                  <a:cubicBezTo>
                    <a:pt x="16" y="8"/>
                    <a:pt x="15" y="8"/>
                    <a:pt x="15" y="8"/>
                  </a:cubicBezTo>
                  <a:cubicBezTo>
                    <a:pt x="15" y="8"/>
                    <a:pt x="15" y="8"/>
                    <a:pt x="15" y="9"/>
                  </a:cubicBezTo>
                  <a:cubicBezTo>
                    <a:pt x="15" y="9"/>
                    <a:pt x="15" y="8"/>
                    <a:pt x="15" y="8"/>
                  </a:cubicBezTo>
                  <a:cubicBezTo>
                    <a:pt x="15" y="8"/>
                    <a:pt x="14" y="8"/>
                    <a:pt x="14" y="8"/>
                  </a:cubicBezTo>
                  <a:cubicBezTo>
                    <a:pt x="14" y="8"/>
                    <a:pt x="14" y="8"/>
                    <a:pt x="14" y="8"/>
                  </a:cubicBezTo>
                  <a:cubicBezTo>
                    <a:pt x="14" y="8"/>
                    <a:pt x="13" y="8"/>
                    <a:pt x="13" y="8"/>
                  </a:cubicBezTo>
                  <a:cubicBezTo>
                    <a:pt x="13" y="8"/>
                    <a:pt x="13" y="8"/>
                    <a:pt x="13" y="8"/>
                  </a:cubicBezTo>
                  <a:cubicBezTo>
                    <a:pt x="13" y="8"/>
                    <a:pt x="13" y="8"/>
                    <a:pt x="12" y="8"/>
                  </a:cubicBezTo>
                  <a:cubicBezTo>
                    <a:pt x="12" y="8"/>
                    <a:pt x="12" y="8"/>
                    <a:pt x="13" y="8"/>
                  </a:cubicBezTo>
                  <a:cubicBezTo>
                    <a:pt x="13" y="8"/>
                    <a:pt x="13" y="8"/>
                    <a:pt x="13" y="8"/>
                  </a:cubicBezTo>
                  <a:cubicBezTo>
                    <a:pt x="13" y="8"/>
                    <a:pt x="13" y="8"/>
                    <a:pt x="13" y="8"/>
                  </a:cubicBezTo>
                  <a:cubicBezTo>
                    <a:pt x="13" y="8"/>
                    <a:pt x="13" y="8"/>
                    <a:pt x="13" y="8"/>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4" y="7"/>
                  </a:cubicBezTo>
                  <a:cubicBezTo>
                    <a:pt x="14" y="7"/>
                    <a:pt x="14" y="7"/>
                    <a:pt x="14" y="7"/>
                  </a:cubicBezTo>
                  <a:cubicBezTo>
                    <a:pt x="14" y="7"/>
                    <a:pt x="14" y="7"/>
                    <a:pt x="14" y="8"/>
                  </a:cubicBezTo>
                  <a:cubicBezTo>
                    <a:pt x="14" y="8"/>
                    <a:pt x="14" y="8"/>
                    <a:pt x="14" y="8"/>
                  </a:cubicBezTo>
                  <a:cubicBezTo>
                    <a:pt x="14" y="7"/>
                    <a:pt x="14" y="7"/>
                    <a:pt x="14" y="7"/>
                  </a:cubicBezTo>
                  <a:cubicBezTo>
                    <a:pt x="14" y="7"/>
                    <a:pt x="14" y="7"/>
                    <a:pt x="14" y="7"/>
                  </a:cubicBezTo>
                  <a:cubicBezTo>
                    <a:pt x="14" y="7"/>
                    <a:pt x="14" y="7"/>
                    <a:pt x="14" y="7"/>
                  </a:cubicBezTo>
                  <a:cubicBezTo>
                    <a:pt x="14" y="7"/>
                    <a:pt x="14" y="7"/>
                    <a:pt x="14" y="7"/>
                  </a:cubicBezTo>
                  <a:cubicBezTo>
                    <a:pt x="14" y="7"/>
                    <a:pt x="14" y="7"/>
                    <a:pt x="14" y="7"/>
                  </a:cubicBezTo>
                  <a:cubicBezTo>
                    <a:pt x="14" y="8"/>
                    <a:pt x="14" y="8"/>
                    <a:pt x="14" y="8"/>
                  </a:cubicBezTo>
                  <a:cubicBezTo>
                    <a:pt x="14" y="8"/>
                    <a:pt x="15" y="7"/>
                    <a:pt x="14" y="7"/>
                  </a:cubicBezTo>
                  <a:cubicBezTo>
                    <a:pt x="14" y="7"/>
                    <a:pt x="14" y="7"/>
                    <a:pt x="14" y="7"/>
                  </a:cubicBezTo>
                  <a:cubicBezTo>
                    <a:pt x="14" y="7"/>
                    <a:pt x="14" y="7"/>
                    <a:pt x="14" y="7"/>
                  </a:cubicBezTo>
                  <a:cubicBezTo>
                    <a:pt x="15" y="7"/>
                    <a:pt x="14" y="7"/>
                    <a:pt x="15" y="7"/>
                  </a:cubicBezTo>
                  <a:cubicBezTo>
                    <a:pt x="15" y="7"/>
                    <a:pt x="15" y="8"/>
                    <a:pt x="15" y="8"/>
                  </a:cubicBezTo>
                  <a:cubicBezTo>
                    <a:pt x="15" y="8"/>
                    <a:pt x="15" y="8"/>
                    <a:pt x="15" y="7"/>
                  </a:cubicBezTo>
                  <a:cubicBezTo>
                    <a:pt x="15" y="7"/>
                    <a:pt x="15" y="7"/>
                    <a:pt x="15" y="7"/>
                  </a:cubicBezTo>
                  <a:cubicBezTo>
                    <a:pt x="16" y="7"/>
                    <a:pt x="16" y="8"/>
                    <a:pt x="16" y="8"/>
                  </a:cubicBezTo>
                  <a:cubicBezTo>
                    <a:pt x="16" y="8"/>
                    <a:pt x="15" y="8"/>
                    <a:pt x="15" y="8"/>
                  </a:cubicBezTo>
                  <a:cubicBezTo>
                    <a:pt x="15" y="8"/>
                    <a:pt x="15" y="8"/>
                    <a:pt x="15" y="8"/>
                  </a:cubicBezTo>
                  <a:cubicBezTo>
                    <a:pt x="15" y="8"/>
                    <a:pt x="15" y="8"/>
                    <a:pt x="16" y="8"/>
                  </a:cubicBezTo>
                  <a:cubicBezTo>
                    <a:pt x="16" y="8"/>
                    <a:pt x="16" y="8"/>
                    <a:pt x="16" y="8"/>
                  </a:cubicBezTo>
                  <a:cubicBezTo>
                    <a:pt x="16" y="8"/>
                    <a:pt x="16" y="8"/>
                    <a:pt x="16" y="8"/>
                  </a:cubicBezTo>
                  <a:cubicBezTo>
                    <a:pt x="16" y="8"/>
                    <a:pt x="16" y="8"/>
                    <a:pt x="16" y="8"/>
                  </a:cubicBezTo>
                  <a:cubicBezTo>
                    <a:pt x="16" y="8"/>
                    <a:pt x="16" y="8"/>
                    <a:pt x="17" y="8"/>
                  </a:cubicBezTo>
                  <a:close/>
                  <a:moveTo>
                    <a:pt x="19" y="9"/>
                  </a:moveTo>
                  <a:cubicBezTo>
                    <a:pt x="19" y="9"/>
                    <a:pt x="19" y="9"/>
                    <a:pt x="19" y="9"/>
                  </a:cubicBezTo>
                  <a:cubicBezTo>
                    <a:pt x="19" y="9"/>
                    <a:pt x="19" y="9"/>
                    <a:pt x="19" y="9"/>
                  </a:cubicBezTo>
                  <a:cubicBezTo>
                    <a:pt x="19" y="9"/>
                    <a:pt x="19" y="9"/>
                    <a:pt x="19" y="9"/>
                  </a:cubicBezTo>
                  <a:cubicBezTo>
                    <a:pt x="19" y="9"/>
                    <a:pt x="18" y="9"/>
                    <a:pt x="18" y="9"/>
                  </a:cubicBezTo>
                  <a:cubicBezTo>
                    <a:pt x="18" y="8"/>
                    <a:pt x="19" y="9"/>
                    <a:pt x="19" y="9"/>
                  </a:cubicBezTo>
                  <a:cubicBezTo>
                    <a:pt x="19" y="9"/>
                    <a:pt x="19" y="9"/>
                    <a:pt x="19" y="9"/>
                  </a:cubicBezTo>
                  <a:close/>
                  <a:moveTo>
                    <a:pt x="20" y="15"/>
                  </a:moveTo>
                  <a:cubicBezTo>
                    <a:pt x="20" y="15"/>
                    <a:pt x="20" y="15"/>
                    <a:pt x="20" y="15"/>
                  </a:cubicBezTo>
                  <a:cubicBezTo>
                    <a:pt x="20" y="15"/>
                    <a:pt x="20" y="15"/>
                    <a:pt x="20" y="16"/>
                  </a:cubicBezTo>
                  <a:cubicBezTo>
                    <a:pt x="20" y="16"/>
                    <a:pt x="20" y="16"/>
                    <a:pt x="20" y="16"/>
                  </a:cubicBezTo>
                  <a:cubicBezTo>
                    <a:pt x="20" y="16"/>
                    <a:pt x="20" y="16"/>
                    <a:pt x="20" y="16"/>
                  </a:cubicBezTo>
                  <a:cubicBezTo>
                    <a:pt x="20" y="17"/>
                    <a:pt x="20" y="17"/>
                    <a:pt x="21" y="17"/>
                  </a:cubicBezTo>
                  <a:cubicBezTo>
                    <a:pt x="21" y="16"/>
                    <a:pt x="21" y="16"/>
                    <a:pt x="21" y="16"/>
                  </a:cubicBezTo>
                  <a:cubicBezTo>
                    <a:pt x="21" y="15"/>
                    <a:pt x="21" y="15"/>
                    <a:pt x="21" y="15"/>
                  </a:cubicBezTo>
                  <a:cubicBezTo>
                    <a:pt x="20" y="15"/>
                    <a:pt x="21" y="15"/>
                    <a:pt x="20" y="14"/>
                  </a:cubicBezTo>
                  <a:cubicBezTo>
                    <a:pt x="20" y="14"/>
                    <a:pt x="20" y="15"/>
                    <a:pt x="20" y="15"/>
                  </a:cubicBezTo>
                  <a:close/>
                  <a:moveTo>
                    <a:pt x="27" y="11"/>
                  </a:move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8" y="11"/>
                  </a:cubicBezTo>
                  <a:cubicBezTo>
                    <a:pt x="28" y="11"/>
                    <a:pt x="28" y="11"/>
                    <a:pt x="28" y="11"/>
                  </a:cubicBezTo>
                  <a:cubicBezTo>
                    <a:pt x="28" y="11"/>
                    <a:pt x="28" y="11"/>
                    <a:pt x="28" y="11"/>
                  </a:cubicBezTo>
                  <a:cubicBezTo>
                    <a:pt x="28" y="11"/>
                    <a:pt x="27" y="11"/>
                    <a:pt x="27" y="11"/>
                  </a:cubicBezTo>
                  <a:close/>
                  <a:moveTo>
                    <a:pt x="27" y="11"/>
                  </a:move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0"/>
                  </a:cubicBezTo>
                  <a:cubicBezTo>
                    <a:pt x="27" y="10"/>
                    <a:pt x="27" y="10"/>
                    <a:pt x="27" y="10"/>
                  </a:cubicBezTo>
                  <a:cubicBezTo>
                    <a:pt x="27" y="11"/>
                    <a:pt x="27" y="11"/>
                    <a:pt x="27" y="11"/>
                  </a:cubicBezTo>
                  <a:cubicBezTo>
                    <a:pt x="27" y="11"/>
                    <a:pt x="27" y="11"/>
                    <a:pt x="27" y="11"/>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6" y="10"/>
                    <a:pt x="26" y="10"/>
                    <a:pt x="27" y="10"/>
                  </a:cubicBezTo>
                  <a:cubicBezTo>
                    <a:pt x="27" y="10"/>
                    <a:pt x="27" y="11"/>
                    <a:pt x="27" y="11"/>
                  </a:cubicBezTo>
                  <a:cubicBezTo>
                    <a:pt x="27" y="11"/>
                    <a:pt x="27" y="11"/>
                    <a:pt x="27" y="11"/>
                  </a:cubicBezTo>
                  <a:close/>
                  <a:moveTo>
                    <a:pt x="26" y="9"/>
                  </a:move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grpSp>
      <p:grpSp>
        <p:nvGrpSpPr>
          <p:cNvPr id="68" name="组合 297"/>
          <p:cNvGrpSpPr/>
          <p:nvPr/>
        </p:nvGrpSpPr>
        <p:grpSpPr>
          <a:xfrm>
            <a:off x="2890838" y="1360488"/>
            <a:ext cx="327025" cy="339725"/>
            <a:chOff x="0" y="0"/>
            <a:chExt cx="1154113" cy="1149350"/>
          </a:xfrm>
        </p:grpSpPr>
        <p:sp>
          <p:nvSpPr>
            <p:cNvPr id="1048622" name="Oval 26"/>
            <p:cNvSpPr/>
            <p:nvPr/>
          </p:nvSpPr>
          <p:spPr>
            <a:xfrm>
              <a:off x="0" y="0"/>
              <a:ext cx="1154113" cy="1149350"/>
            </a:xfrm>
            <a:prstGeom prst="ellipse">
              <a:avLst/>
            </a:prstGeom>
            <a:solidFill>
              <a:srgbClr val="F4B63F"/>
            </a:solidFill>
            <a:ln w="9525">
              <a:noFill/>
            </a:ln>
          </p:spPr>
          <p:txBody>
            <a:bodyPr wrap="square" lIns="286545" tIns="143268" rIns="286545" bIns="143268" anchor="t"/>
            <a:lstStyle/>
            <a:p>
              <a:pPr lvl="0" fontAlgn="base"/>
              <a:endParaRPr sz="5310" strike="noStrike" noProof="1">
                <a:solidFill>
                  <a:srgbClr val="000000"/>
                </a:solidFill>
                <a:latin typeface="Calibri" panose="020F0502020204030204" charset="0"/>
                <a:ea typeface="Arial Unicode MS" panose="020B0604020202020204" charset="-122"/>
                <a:sym typeface="宋体" panose="02010600030101010101" pitchFamily="2" charset="-122"/>
              </a:endParaRPr>
            </a:p>
          </p:txBody>
        </p:sp>
        <p:sp>
          <p:nvSpPr>
            <p:cNvPr id="1048623" name="Freeform 115"/>
            <p:cNvSpPr/>
            <p:nvPr/>
          </p:nvSpPr>
          <p:spPr>
            <a:xfrm>
              <a:off x="279400" y="390525"/>
              <a:ext cx="866775" cy="752475"/>
            </a:xfrm>
            <a:custGeom>
              <a:avLst/>
              <a:gdLst/>
              <a:ahLst/>
              <a:cxnLst>
                <a:cxn ang="0">
                  <a:pos x="0" y="114"/>
                </a:cxn>
                <a:cxn ang="0">
                  <a:pos x="135" y="0"/>
                </a:cxn>
                <a:cxn ang="0">
                  <a:pos x="183" y="0"/>
                </a:cxn>
                <a:cxn ang="0">
                  <a:pos x="267" y="84"/>
                </a:cxn>
                <a:cxn ang="0">
                  <a:pos x="118" y="232"/>
                </a:cxn>
                <a:cxn ang="0">
                  <a:pos x="0" y="114"/>
                </a:cxn>
              </a:cxnLst>
              <a:rect l="0" t="0" r="r" b="b"/>
              <a:pathLst>
                <a:path w="267" h="232">
                  <a:moveTo>
                    <a:pt x="0" y="114"/>
                  </a:moveTo>
                  <a:cubicBezTo>
                    <a:pt x="135" y="0"/>
                    <a:pt x="135" y="0"/>
                    <a:pt x="135" y="0"/>
                  </a:cubicBezTo>
                  <a:cubicBezTo>
                    <a:pt x="183" y="0"/>
                    <a:pt x="183" y="0"/>
                    <a:pt x="183" y="0"/>
                  </a:cubicBezTo>
                  <a:cubicBezTo>
                    <a:pt x="267" y="84"/>
                    <a:pt x="267" y="84"/>
                    <a:pt x="267" y="84"/>
                  </a:cubicBezTo>
                  <a:cubicBezTo>
                    <a:pt x="255" y="161"/>
                    <a:pt x="195" y="221"/>
                    <a:pt x="118" y="232"/>
                  </a:cubicBezTo>
                  <a:cubicBezTo>
                    <a:pt x="0" y="114"/>
                    <a:pt x="0" y="114"/>
                    <a:pt x="0" y="114"/>
                  </a:cubicBezTo>
                  <a:close/>
                </a:path>
              </a:pathLst>
            </a:custGeom>
            <a:solidFill>
              <a:srgbClr val="C99128"/>
            </a:solidFill>
            <a:ln w="9525">
              <a:noFill/>
            </a:ln>
          </p:spPr>
          <p:txBody>
            <a:bodyPr/>
            <a:lstStyle/>
            <a:p>
              <a:pPr fontAlgn="base"/>
              <a:endParaRPr lang="zh-CN" altLang="en-US" sz="1405" strike="noStrike" noProof="1">
                <a:ea typeface="Arial Unicode MS" panose="020B0604020202020204" charset="-122"/>
              </a:endParaRPr>
            </a:p>
          </p:txBody>
        </p:sp>
        <p:sp>
          <p:nvSpPr>
            <p:cNvPr id="1048624" name="Freeform 116"/>
            <p:cNvSpPr/>
            <p:nvPr/>
          </p:nvSpPr>
          <p:spPr>
            <a:xfrm>
              <a:off x="273050" y="382588"/>
              <a:ext cx="611188" cy="384175"/>
            </a:xfrm>
            <a:custGeom>
              <a:avLst/>
              <a:gdLst/>
              <a:ahLst/>
              <a:cxnLst>
                <a:cxn ang="0">
                  <a:pos x="6" y="0"/>
                </a:cxn>
                <a:cxn ang="0">
                  <a:pos x="181" y="0"/>
                </a:cxn>
                <a:cxn ang="0">
                  <a:pos x="188" y="7"/>
                </a:cxn>
                <a:cxn ang="0">
                  <a:pos x="188" y="111"/>
                </a:cxn>
                <a:cxn ang="0">
                  <a:pos x="181" y="118"/>
                </a:cxn>
                <a:cxn ang="0">
                  <a:pos x="6" y="118"/>
                </a:cxn>
                <a:cxn ang="0">
                  <a:pos x="0" y="111"/>
                </a:cxn>
                <a:cxn ang="0">
                  <a:pos x="0" y="7"/>
                </a:cxn>
                <a:cxn ang="0">
                  <a:pos x="6" y="0"/>
                </a:cxn>
              </a:cxnLst>
              <a:rect l="0" t="0" r="r" b="b"/>
              <a:pathLst>
                <a:path w="188" h="118">
                  <a:moveTo>
                    <a:pt x="6" y="0"/>
                  </a:moveTo>
                  <a:cubicBezTo>
                    <a:pt x="181" y="0"/>
                    <a:pt x="181" y="0"/>
                    <a:pt x="181" y="0"/>
                  </a:cubicBezTo>
                  <a:cubicBezTo>
                    <a:pt x="185" y="0"/>
                    <a:pt x="188" y="4"/>
                    <a:pt x="188" y="7"/>
                  </a:cubicBezTo>
                  <a:cubicBezTo>
                    <a:pt x="188" y="111"/>
                    <a:pt x="188" y="111"/>
                    <a:pt x="188" y="111"/>
                  </a:cubicBezTo>
                  <a:cubicBezTo>
                    <a:pt x="188" y="115"/>
                    <a:pt x="185" y="118"/>
                    <a:pt x="181" y="118"/>
                  </a:cubicBezTo>
                  <a:cubicBezTo>
                    <a:pt x="6" y="118"/>
                    <a:pt x="6" y="118"/>
                    <a:pt x="6" y="118"/>
                  </a:cubicBezTo>
                  <a:cubicBezTo>
                    <a:pt x="3" y="118"/>
                    <a:pt x="0" y="115"/>
                    <a:pt x="0" y="111"/>
                  </a:cubicBezTo>
                  <a:cubicBezTo>
                    <a:pt x="0" y="7"/>
                    <a:pt x="0" y="7"/>
                    <a:pt x="0" y="7"/>
                  </a:cubicBezTo>
                  <a:cubicBezTo>
                    <a:pt x="0" y="4"/>
                    <a:pt x="3" y="0"/>
                    <a:pt x="6" y="0"/>
                  </a:cubicBezTo>
                  <a:close/>
                </a:path>
              </a:pathLst>
            </a:custGeom>
            <a:solidFill>
              <a:srgbClr val="506B82"/>
            </a:solidFill>
            <a:ln w="9525">
              <a:noFill/>
            </a:ln>
          </p:spPr>
          <p:txBody>
            <a:bodyPr/>
            <a:lstStyle/>
            <a:p>
              <a:pPr fontAlgn="base"/>
              <a:endParaRPr lang="zh-CN" altLang="en-US" sz="1405" strike="noStrike" noProof="1">
                <a:ea typeface="Arial Unicode MS" panose="020B0604020202020204" charset="-122"/>
              </a:endParaRPr>
            </a:p>
          </p:txBody>
        </p:sp>
        <p:sp>
          <p:nvSpPr>
            <p:cNvPr id="1048625" name="Freeform 117"/>
            <p:cNvSpPr>
              <a:spLocks noEditPoints="1"/>
            </p:cNvSpPr>
            <p:nvPr/>
          </p:nvSpPr>
          <p:spPr>
            <a:xfrm>
              <a:off x="328612" y="708025"/>
              <a:ext cx="307975" cy="22225"/>
            </a:xfrm>
            <a:custGeom>
              <a:avLst/>
              <a:gdLst/>
              <a:ahLst/>
              <a:cxnLst>
                <a:cxn ang="0">
                  <a:pos x="0" y="4"/>
                </a:cxn>
                <a:cxn ang="0">
                  <a:pos x="6" y="2"/>
                </a:cxn>
                <a:cxn ang="0">
                  <a:pos x="2" y="6"/>
                </a:cxn>
                <a:cxn ang="0">
                  <a:pos x="12" y="7"/>
                </a:cxn>
                <a:cxn ang="0">
                  <a:pos x="7" y="7"/>
                </a:cxn>
                <a:cxn ang="0">
                  <a:pos x="12" y="7"/>
                </a:cxn>
                <a:cxn ang="0">
                  <a:pos x="9" y="2"/>
                </a:cxn>
                <a:cxn ang="0">
                  <a:pos x="19" y="7"/>
                </a:cxn>
                <a:cxn ang="0">
                  <a:pos x="15" y="5"/>
                </a:cxn>
                <a:cxn ang="0">
                  <a:pos x="13" y="1"/>
                </a:cxn>
                <a:cxn ang="0">
                  <a:pos x="17" y="4"/>
                </a:cxn>
                <a:cxn ang="0">
                  <a:pos x="19" y="7"/>
                </a:cxn>
                <a:cxn ang="0">
                  <a:pos x="16" y="3"/>
                </a:cxn>
                <a:cxn ang="0">
                  <a:pos x="19" y="7"/>
                </a:cxn>
                <a:cxn ang="0">
                  <a:pos x="24" y="6"/>
                </a:cxn>
                <a:cxn ang="0">
                  <a:pos x="21" y="6"/>
                </a:cxn>
                <a:cxn ang="0">
                  <a:pos x="23" y="2"/>
                </a:cxn>
                <a:cxn ang="0">
                  <a:pos x="31" y="7"/>
                </a:cxn>
                <a:cxn ang="0">
                  <a:pos x="26" y="7"/>
                </a:cxn>
                <a:cxn ang="0">
                  <a:pos x="31" y="3"/>
                </a:cxn>
                <a:cxn ang="0">
                  <a:pos x="33" y="4"/>
                </a:cxn>
                <a:cxn ang="0">
                  <a:pos x="40" y="4"/>
                </a:cxn>
                <a:cxn ang="0">
                  <a:pos x="33" y="4"/>
                </a:cxn>
                <a:cxn ang="0">
                  <a:pos x="38" y="6"/>
                </a:cxn>
                <a:cxn ang="0">
                  <a:pos x="35" y="2"/>
                </a:cxn>
                <a:cxn ang="0">
                  <a:pos x="41" y="1"/>
                </a:cxn>
                <a:cxn ang="0">
                  <a:pos x="45" y="7"/>
                </a:cxn>
                <a:cxn ang="0">
                  <a:pos x="51" y="4"/>
                </a:cxn>
                <a:cxn ang="0">
                  <a:pos x="47" y="1"/>
                </a:cxn>
                <a:cxn ang="0">
                  <a:pos x="50" y="4"/>
                </a:cxn>
                <a:cxn ang="0">
                  <a:pos x="56" y="7"/>
                </a:cxn>
                <a:cxn ang="0">
                  <a:pos x="56" y="1"/>
                </a:cxn>
                <a:cxn ang="0">
                  <a:pos x="56" y="4"/>
                </a:cxn>
                <a:cxn ang="0">
                  <a:pos x="56" y="7"/>
                </a:cxn>
                <a:cxn ang="0">
                  <a:pos x="60" y="5"/>
                </a:cxn>
                <a:cxn ang="0">
                  <a:pos x="58" y="7"/>
                </a:cxn>
                <a:cxn ang="0">
                  <a:pos x="62" y="2"/>
                </a:cxn>
                <a:cxn ang="0">
                  <a:pos x="61" y="5"/>
                </a:cxn>
                <a:cxn ang="0">
                  <a:pos x="60" y="4"/>
                </a:cxn>
                <a:cxn ang="0">
                  <a:pos x="59" y="1"/>
                </a:cxn>
                <a:cxn ang="0">
                  <a:pos x="69" y="2"/>
                </a:cxn>
                <a:cxn ang="0">
                  <a:pos x="68" y="7"/>
                </a:cxn>
                <a:cxn ang="0">
                  <a:pos x="73" y="6"/>
                </a:cxn>
                <a:cxn ang="0">
                  <a:pos x="74" y="1"/>
                </a:cxn>
                <a:cxn ang="0">
                  <a:pos x="79" y="6"/>
                </a:cxn>
                <a:cxn ang="0">
                  <a:pos x="77" y="1"/>
                </a:cxn>
                <a:cxn ang="0">
                  <a:pos x="78" y="2"/>
                </a:cxn>
                <a:cxn ang="0">
                  <a:pos x="77" y="5"/>
                </a:cxn>
                <a:cxn ang="0">
                  <a:pos x="88" y="2"/>
                </a:cxn>
                <a:cxn ang="0">
                  <a:pos x="85" y="7"/>
                </a:cxn>
                <a:cxn ang="0">
                  <a:pos x="83" y="3"/>
                </a:cxn>
                <a:cxn ang="0">
                  <a:pos x="83" y="1"/>
                </a:cxn>
                <a:cxn ang="0">
                  <a:pos x="86" y="5"/>
                </a:cxn>
                <a:cxn ang="0">
                  <a:pos x="88" y="7"/>
                </a:cxn>
                <a:cxn ang="0">
                  <a:pos x="95" y="1"/>
                </a:cxn>
                <a:cxn ang="0">
                  <a:pos x="94" y="3"/>
                </a:cxn>
                <a:cxn ang="0">
                  <a:pos x="95" y="6"/>
                </a:cxn>
              </a:cxnLst>
              <a:rect l="0" t="0" r="r" b="b"/>
              <a:pathLst>
                <a:path w="95" h="7">
                  <a:moveTo>
                    <a:pt x="6" y="7"/>
                  </a:moveTo>
                  <a:cubicBezTo>
                    <a:pt x="5" y="7"/>
                    <a:pt x="4" y="7"/>
                    <a:pt x="4" y="7"/>
                  </a:cubicBezTo>
                  <a:cubicBezTo>
                    <a:pt x="3" y="7"/>
                    <a:pt x="2" y="7"/>
                    <a:pt x="1" y="6"/>
                  </a:cubicBezTo>
                  <a:cubicBezTo>
                    <a:pt x="1" y="6"/>
                    <a:pt x="0" y="5"/>
                    <a:pt x="0" y="4"/>
                  </a:cubicBezTo>
                  <a:cubicBezTo>
                    <a:pt x="0" y="3"/>
                    <a:pt x="1" y="2"/>
                    <a:pt x="1" y="1"/>
                  </a:cubicBezTo>
                  <a:cubicBezTo>
                    <a:pt x="2" y="1"/>
                    <a:pt x="3" y="0"/>
                    <a:pt x="4" y="0"/>
                  </a:cubicBezTo>
                  <a:cubicBezTo>
                    <a:pt x="5" y="0"/>
                    <a:pt x="5" y="1"/>
                    <a:pt x="6" y="1"/>
                  </a:cubicBezTo>
                  <a:cubicBezTo>
                    <a:pt x="6" y="2"/>
                    <a:pt x="6" y="2"/>
                    <a:pt x="6" y="2"/>
                  </a:cubicBezTo>
                  <a:cubicBezTo>
                    <a:pt x="5" y="2"/>
                    <a:pt x="5" y="1"/>
                    <a:pt x="4" y="1"/>
                  </a:cubicBezTo>
                  <a:cubicBezTo>
                    <a:pt x="3" y="1"/>
                    <a:pt x="3" y="2"/>
                    <a:pt x="2" y="2"/>
                  </a:cubicBezTo>
                  <a:cubicBezTo>
                    <a:pt x="2" y="3"/>
                    <a:pt x="2" y="3"/>
                    <a:pt x="2" y="4"/>
                  </a:cubicBezTo>
                  <a:cubicBezTo>
                    <a:pt x="2" y="5"/>
                    <a:pt x="2" y="5"/>
                    <a:pt x="2" y="6"/>
                  </a:cubicBezTo>
                  <a:cubicBezTo>
                    <a:pt x="3" y="6"/>
                    <a:pt x="3" y="6"/>
                    <a:pt x="4" y="6"/>
                  </a:cubicBezTo>
                  <a:cubicBezTo>
                    <a:pt x="4" y="6"/>
                    <a:pt x="5" y="6"/>
                    <a:pt x="6" y="6"/>
                  </a:cubicBezTo>
                  <a:cubicBezTo>
                    <a:pt x="6" y="7"/>
                    <a:pt x="6" y="7"/>
                    <a:pt x="6" y="7"/>
                  </a:cubicBezTo>
                  <a:close/>
                  <a:moveTo>
                    <a:pt x="12" y="7"/>
                  </a:moveTo>
                  <a:cubicBezTo>
                    <a:pt x="11" y="7"/>
                    <a:pt x="11" y="7"/>
                    <a:pt x="11" y="7"/>
                  </a:cubicBezTo>
                  <a:cubicBezTo>
                    <a:pt x="11" y="6"/>
                    <a:pt x="11" y="6"/>
                    <a:pt x="11" y="6"/>
                  </a:cubicBezTo>
                  <a:cubicBezTo>
                    <a:pt x="8" y="6"/>
                    <a:pt x="8" y="6"/>
                    <a:pt x="8" y="6"/>
                  </a:cubicBezTo>
                  <a:cubicBezTo>
                    <a:pt x="7" y="7"/>
                    <a:pt x="7" y="7"/>
                    <a:pt x="7" y="7"/>
                  </a:cubicBezTo>
                  <a:cubicBezTo>
                    <a:pt x="6" y="7"/>
                    <a:pt x="6" y="7"/>
                    <a:pt x="6" y="7"/>
                  </a:cubicBezTo>
                  <a:cubicBezTo>
                    <a:pt x="9" y="1"/>
                    <a:pt x="9" y="1"/>
                    <a:pt x="9" y="1"/>
                  </a:cubicBezTo>
                  <a:cubicBezTo>
                    <a:pt x="10" y="1"/>
                    <a:pt x="10" y="1"/>
                    <a:pt x="10" y="1"/>
                  </a:cubicBezTo>
                  <a:cubicBezTo>
                    <a:pt x="12" y="7"/>
                    <a:pt x="12" y="7"/>
                    <a:pt x="12" y="7"/>
                  </a:cubicBezTo>
                  <a:close/>
                  <a:moveTo>
                    <a:pt x="10" y="5"/>
                  </a:moveTo>
                  <a:cubicBezTo>
                    <a:pt x="9" y="2"/>
                    <a:pt x="9" y="2"/>
                    <a:pt x="9" y="2"/>
                  </a:cubicBezTo>
                  <a:cubicBezTo>
                    <a:pt x="9" y="2"/>
                    <a:pt x="9" y="2"/>
                    <a:pt x="9" y="2"/>
                  </a:cubicBezTo>
                  <a:cubicBezTo>
                    <a:pt x="9" y="2"/>
                    <a:pt x="9" y="2"/>
                    <a:pt x="9" y="2"/>
                  </a:cubicBezTo>
                  <a:cubicBezTo>
                    <a:pt x="9" y="2"/>
                    <a:pt x="9" y="2"/>
                    <a:pt x="9" y="2"/>
                  </a:cubicBezTo>
                  <a:cubicBezTo>
                    <a:pt x="8" y="5"/>
                    <a:pt x="8" y="5"/>
                    <a:pt x="8" y="5"/>
                  </a:cubicBezTo>
                  <a:cubicBezTo>
                    <a:pt x="10" y="5"/>
                    <a:pt x="10" y="5"/>
                    <a:pt x="10" y="5"/>
                  </a:cubicBezTo>
                  <a:close/>
                  <a:moveTo>
                    <a:pt x="19" y="7"/>
                  </a:moveTo>
                  <a:cubicBezTo>
                    <a:pt x="17" y="7"/>
                    <a:pt x="17" y="7"/>
                    <a:pt x="17" y="7"/>
                  </a:cubicBezTo>
                  <a:cubicBezTo>
                    <a:pt x="16" y="5"/>
                    <a:pt x="16" y="5"/>
                    <a:pt x="16" y="5"/>
                  </a:cubicBezTo>
                  <a:cubicBezTo>
                    <a:pt x="16" y="5"/>
                    <a:pt x="16" y="5"/>
                    <a:pt x="16" y="5"/>
                  </a:cubicBezTo>
                  <a:cubicBezTo>
                    <a:pt x="15" y="5"/>
                    <a:pt x="15" y="5"/>
                    <a:pt x="15" y="5"/>
                  </a:cubicBezTo>
                  <a:cubicBezTo>
                    <a:pt x="14" y="5"/>
                    <a:pt x="14" y="5"/>
                    <a:pt x="14" y="5"/>
                  </a:cubicBezTo>
                  <a:cubicBezTo>
                    <a:pt x="14" y="7"/>
                    <a:pt x="14" y="7"/>
                    <a:pt x="14" y="7"/>
                  </a:cubicBezTo>
                  <a:cubicBezTo>
                    <a:pt x="13" y="7"/>
                    <a:pt x="13" y="7"/>
                    <a:pt x="13" y="7"/>
                  </a:cubicBezTo>
                  <a:cubicBezTo>
                    <a:pt x="13" y="1"/>
                    <a:pt x="13" y="1"/>
                    <a:pt x="13" y="1"/>
                  </a:cubicBezTo>
                  <a:cubicBezTo>
                    <a:pt x="16" y="1"/>
                    <a:pt x="16" y="1"/>
                    <a:pt x="16" y="1"/>
                  </a:cubicBezTo>
                  <a:cubicBezTo>
                    <a:pt x="16" y="1"/>
                    <a:pt x="17" y="1"/>
                    <a:pt x="17" y="1"/>
                  </a:cubicBezTo>
                  <a:cubicBezTo>
                    <a:pt x="18" y="1"/>
                    <a:pt x="18" y="2"/>
                    <a:pt x="18" y="2"/>
                  </a:cubicBezTo>
                  <a:cubicBezTo>
                    <a:pt x="18" y="3"/>
                    <a:pt x="18" y="3"/>
                    <a:pt x="17" y="4"/>
                  </a:cubicBezTo>
                  <a:cubicBezTo>
                    <a:pt x="17" y="4"/>
                    <a:pt x="17" y="4"/>
                    <a:pt x="16" y="4"/>
                  </a:cubicBezTo>
                  <a:cubicBezTo>
                    <a:pt x="16" y="4"/>
                    <a:pt x="16" y="4"/>
                    <a:pt x="16" y="4"/>
                  </a:cubicBezTo>
                  <a:cubicBezTo>
                    <a:pt x="17" y="4"/>
                    <a:pt x="17" y="5"/>
                    <a:pt x="17" y="5"/>
                  </a:cubicBezTo>
                  <a:cubicBezTo>
                    <a:pt x="19" y="7"/>
                    <a:pt x="19" y="7"/>
                    <a:pt x="19" y="7"/>
                  </a:cubicBezTo>
                  <a:close/>
                  <a:moveTo>
                    <a:pt x="14" y="1"/>
                  </a:moveTo>
                  <a:cubicBezTo>
                    <a:pt x="14" y="4"/>
                    <a:pt x="14" y="4"/>
                    <a:pt x="14" y="4"/>
                  </a:cubicBezTo>
                  <a:cubicBezTo>
                    <a:pt x="15" y="4"/>
                    <a:pt x="15" y="4"/>
                    <a:pt x="15" y="4"/>
                  </a:cubicBezTo>
                  <a:cubicBezTo>
                    <a:pt x="16" y="4"/>
                    <a:pt x="16" y="4"/>
                    <a:pt x="16" y="3"/>
                  </a:cubicBezTo>
                  <a:cubicBezTo>
                    <a:pt x="17" y="3"/>
                    <a:pt x="17" y="3"/>
                    <a:pt x="17" y="2"/>
                  </a:cubicBezTo>
                  <a:cubicBezTo>
                    <a:pt x="17" y="2"/>
                    <a:pt x="16" y="1"/>
                    <a:pt x="15" y="1"/>
                  </a:cubicBezTo>
                  <a:cubicBezTo>
                    <a:pt x="14" y="1"/>
                    <a:pt x="14" y="1"/>
                    <a:pt x="14" y="1"/>
                  </a:cubicBezTo>
                  <a:close/>
                  <a:moveTo>
                    <a:pt x="19" y="7"/>
                  </a:moveTo>
                  <a:cubicBezTo>
                    <a:pt x="19" y="1"/>
                    <a:pt x="19" y="1"/>
                    <a:pt x="19" y="1"/>
                  </a:cubicBezTo>
                  <a:cubicBezTo>
                    <a:pt x="22" y="1"/>
                    <a:pt x="22" y="1"/>
                    <a:pt x="22" y="1"/>
                  </a:cubicBezTo>
                  <a:cubicBezTo>
                    <a:pt x="24" y="1"/>
                    <a:pt x="25" y="2"/>
                    <a:pt x="25" y="4"/>
                  </a:cubicBezTo>
                  <a:cubicBezTo>
                    <a:pt x="25" y="5"/>
                    <a:pt x="25" y="6"/>
                    <a:pt x="24" y="6"/>
                  </a:cubicBezTo>
                  <a:cubicBezTo>
                    <a:pt x="23" y="7"/>
                    <a:pt x="23" y="7"/>
                    <a:pt x="21" y="7"/>
                  </a:cubicBezTo>
                  <a:cubicBezTo>
                    <a:pt x="19" y="7"/>
                    <a:pt x="19" y="7"/>
                    <a:pt x="19" y="7"/>
                  </a:cubicBezTo>
                  <a:close/>
                  <a:moveTo>
                    <a:pt x="21" y="1"/>
                  </a:moveTo>
                  <a:cubicBezTo>
                    <a:pt x="21" y="6"/>
                    <a:pt x="21" y="6"/>
                    <a:pt x="21" y="6"/>
                  </a:cubicBezTo>
                  <a:cubicBezTo>
                    <a:pt x="21" y="6"/>
                    <a:pt x="21" y="6"/>
                    <a:pt x="21" y="6"/>
                  </a:cubicBezTo>
                  <a:cubicBezTo>
                    <a:pt x="22" y="6"/>
                    <a:pt x="23" y="6"/>
                    <a:pt x="23" y="6"/>
                  </a:cubicBezTo>
                  <a:cubicBezTo>
                    <a:pt x="24" y="5"/>
                    <a:pt x="24" y="5"/>
                    <a:pt x="24" y="4"/>
                  </a:cubicBezTo>
                  <a:cubicBezTo>
                    <a:pt x="24" y="3"/>
                    <a:pt x="24" y="2"/>
                    <a:pt x="23" y="2"/>
                  </a:cubicBezTo>
                  <a:cubicBezTo>
                    <a:pt x="23" y="2"/>
                    <a:pt x="22" y="1"/>
                    <a:pt x="21" y="1"/>
                  </a:cubicBezTo>
                  <a:cubicBezTo>
                    <a:pt x="21" y="1"/>
                    <a:pt x="21" y="1"/>
                    <a:pt x="21" y="1"/>
                  </a:cubicBezTo>
                  <a:close/>
                  <a:moveTo>
                    <a:pt x="32" y="7"/>
                  </a:moveTo>
                  <a:cubicBezTo>
                    <a:pt x="31" y="7"/>
                    <a:pt x="31" y="7"/>
                    <a:pt x="31" y="7"/>
                  </a:cubicBezTo>
                  <a:cubicBezTo>
                    <a:pt x="31" y="4"/>
                    <a:pt x="31" y="4"/>
                    <a:pt x="31" y="4"/>
                  </a:cubicBezTo>
                  <a:cubicBezTo>
                    <a:pt x="27" y="4"/>
                    <a:pt x="27" y="4"/>
                    <a:pt x="27" y="4"/>
                  </a:cubicBezTo>
                  <a:cubicBezTo>
                    <a:pt x="27" y="7"/>
                    <a:pt x="27" y="7"/>
                    <a:pt x="27" y="7"/>
                  </a:cubicBezTo>
                  <a:cubicBezTo>
                    <a:pt x="26" y="7"/>
                    <a:pt x="26" y="7"/>
                    <a:pt x="26" y="7"/>
                  </a:cubicBezTo>
                  <a:cubicBezTo>
                    <a:pt x="26" y="1"/>
                    <a:pt x="26" y="1"/>
                    <a:pt x="26" y="1"/>
                  </a:cubicBezTo>
                  <a:cubicBezTo>
                    <a:pt x="27" y="1"/>
                    <a:pt x="27" y="1"/>
                    <a:pt x="27" y="1"/>
                  </a:cubicBezTo>
                  <a:cubicBezTo>
                    <a:pt x="27" y="3"/>
                    <a:pt x="27" y="3"/>
                    <a:pt x="27" y="3"/>
                  </a:cubicBezTo>
                  <a:cubicBezTo>
                    <a:pt x="31" y="3"/>
                    <a:pt x="31" y="3"/>
                    <a:pt x="31" y="3"/>
                  </a:cubicBezTo>
                  <a:cubicBezTo>
                    <a:pt x="31" y="1"/>
                    <a:pt x="31" y="1"/>
                    <a:pt x="31" y="1"/>
                  </a:cubicBezTo>
                  <a:cubicBezTo>
                    <a:pt x="32" y="1"/>
                    <a:pt x="32" y="1"/>
                    <a:pt x="32" y="1"/>
                  </a:cubicBezTo>
                  <a:cubicBezTo>
                    <a:pt x="32" y="7"/>
                    <a:pt x="32" y="7"/>
                    <a:pt x="32" y="7"/>
                  </a:cubicBezTo>
                  <a:close/>
                  <a:moveTo>
                    <a:pt x="33" y="4"/>
                  </a:moveTo>
                  <a:cubicBezTo>
                    <a:pt x="33" y="3"/>
                    <a:pt x="33" y="2"/>
                    <a:pt x="34" y="1"/>
                  </a:cubicBezTo>
                  <a:cubicBezTo>
                    <a:pt x="35" y="1"/>
                    <a:pt x="35" y="0"/>
                    <a:pt x="36" y="0"/>
                  </a:cubicBezTo>
                  <a:cubicBezTo>
                    <a:pt x="37" y="0"/>
                    <a:pt x="38" y="1"/>
                    <a:pt x="39" y="1"/>
                  </a:cubicBezTo>
                  <a:cubicBezTo>
                    <a:pt x="39" y="2"/>
                    <a:pt x="40" y="3"/>
                    <a:pt x="40" y="4"/>
                  </a:cubicBezTo>
                  <a:cubicBezTo>
                    <a:pt x="40" y="5"/>
                    <a:pt x="39" y="6"/>
                    <a:pt x="39" y="6"/>
                  </a:cubicBezTo>
                  <a:cubicBezTo>
                    <a:pt x="38" y="7"/>
                    <a:pt x="37" y="7"/>
                    <a:pt x="36" y="7"/>
                  </a:cubicBezTo>
                  <a:cubicBezTo>
                    <a:pt x="35" y="7"/>
                    <a:pt x="35" y="7"/>
                    <a:pt x="34" y="6"/>
                  </a:cubicBezTo>
                  <a:cubicBezTo>
                    <a:pt x="33" y="6"/>
                    <a:pt x="33" y="5"/>
                    <a:pt x="33" y="4"/>
                  </a:cubicBezTo>
                  <a:close/>
                  <a:moveTo>
                    <a:pt x="34" y="4"/>
                  </a:moveTo>
                  <a:cubicBezTo>
                    <a:pt x="34" y="5"/>
                    <a:pt x="34" y="5"/>
                    <a:pt x="35" y="6"/>
                  </a:cubicBezTo>
                  <a:cubicBezTo>
                    <a:pt x="35" y="6"/>
                    <a:pt x="36" y="6"/>
                    <a:pt x="36" y="6"/>
                  </a:cubicBezTo>
                  <a:cubicBezTo>
                    <a:pt x="37" y="6"/>
                    <a:pt x="37" y="6"/>
                    <a:pt x="38" y="6"/>
                  </a:cubicBezTo>
                  <a:cubicBezTo>
                    <a:pt x="38" y="5"/>
                    <a:pt x="38" y="5"/>
                    <a:pt x="38" y="4"/>
                  </a:cubicBezTo>
                  <a:cubicBezTo>
                    <a:pt x="38" y="3"/>
                    <a:pt x="38" y="3"/>
                    <a:pt x="38" y="2"/>
                  </a:cubicBezTo>
                  <a:cubicBezTo>
                    <a:pt x="38" y="2"/>
                    <a:pt x="37" y="1"/>
                    <a:pt x="36" y="1"/>
                  </a:cubicBezTo>
                  <a:cubicBezTo>
                    <a:pt x="36" y="1"/>
                    <a:pt x="35" y="2"/>
                    <a:pt x="35" y="2"/>
                  </a:cubicBezTo>
                  <a:cubicBezTo>
                    <a:pt x="34" y="3"/>
                    <a:pt x="34" y="3"/>
                    <a:pt x="34" y="4"/>
                  </a:cubicBezTo>
                  <a:close/>
                  <a:moveTo>
                    <a:pt x="45" y="7"/>
                  </a:moveTo>
                  <a:cubicBezTo>
                    <a:pt x="41" y="7"/>
                    <a:pt x="41" y="7"/>
                    <a:pt x="41" y="7"/>
                  </a:cubicBezTo>
                  <a:cubicBezTo>
                    <a:pt x="41" y="1"/>
                    <a:pt x="41" y="1"/>
                    <a:pt x="41" y="1"/>
                  </a:cubicBezTo>
                  <a:cubicBezTo>
                    <a:pt x="42" y="1"/>
                    <a:pt x="42" y="1"/>
                    <a:pt x="42" y="1"/>
                  </a:cubicBezTo>
                  <a:cubicBezTo>
                    <a:pt x="42" y="6"/>
                    <a:pt x="42" y="6"/>
                    <a:pt x="42" y="6"/>
                  </a:cubicBezTo>
                  <a:cubicBezTo>
                    <a:pt x="45" y="6"/>
                    <a:pt x="45" y="6"/>
                    <a:pt x="45" y="6"/>
                  </a:cubicBezTo>
                  <a:cubicBezTo>
                    <a:pt x="45" y="7"/>
                    <a:pt x="45" y="7"/>
                    <a:pt x="45" y="7"/>
                  </a:cubicBezTo>
                  <a:close/>
                  <a:moveTo>
                    <a:pt x="46" y="7"/>
                  </a:moveTo>
                  <a:cubicBezTo>
                    <a:pt x="46" y="1"/>
                    <a:pt x="46" y="1"/>
                    <a:pt x="46" y="1"/>
                  </a:cubicBezTo>
                  <a:cubicBezTo>
                    <a:pt x="48" y="1"/>
                    <a:pt x="48" y="1"/>
                    <a:pt x="48" y="1"/>
                  </a:cubicBezTo>
                  <a:cubicBezTo>
                    <a:pt x="50" y="1"/>
                    <a:pt x="51" y="2"/>
                    <a:pt x="51" y="4"/>
                  </a:cubicBezTo>
                  <a:cubicBezTo>
                    <a:pt x="51" y="5"/>
                    <a:pt x="51" y="6"/>
                    <a:pt x="50" y="6"/>
                  </a:cubicBezTo>
                  <a:cubicBezTo>
                    <a:pt x="50" y="7"/>
                    <a:pt x="49" y="7"/>
                    <a:pt x="48" y="7"/>
                  </a:cubicBezTo>
                  <a:cubicBezTo>
                    <a:pt x="46" y="7"/>
                    <a:pt x="46" y="7"/>
                    <a:pt x="46" y="7"/>
                  </a:cubicBezTo>
                  <a:close/>
                  <a:moveTo>
                    <a:pt x="47" y="1"/>
                  </a:moveTo>
                  <a:cubicBezTo>
                    <a:pt x="47" y="6"/>
                    <a:pt x="47" y="6"/>
                    <a:pt x="47" y="6"/>
                  </a:cubicBezTo>
                  <a:cubicBezTo>
                    <a:pt x="48" y="6"/>
                    <a:pt x="48" y="6"/>
                    <a:pt x="48" y="6"/>
                  </a:cubicBezTo>
                  <a:cubicBezTo>
                    <a:pt x="48" y="6"/>
                    <a:pt x="49" y="6"/>
                    <a:pt x="49" y="6"/>
                  </a:cubicBezTo>
                  <a:cubicBezTo>
                    <a:pt x="50" y="5"/>
                    <a:pt x="50" y="5"/>
                    <a:pt x="50" y="4"/>
                  </a:cubicBezTo>
                  <a:cubicBezTo>
                    <a:pt x="50" y="3"/>
                    <a:pt x="50" y="2"/>
                    <a:pt x="49" y="2"/>
                  </a:cubicBezTo>
                  <a:cubicBezTo>
                    <a:pt x="49" y="2"/>
                    <a:pt x="48" y="1"/>
                    <a:pt x="48" y="1"/>
                  </a:cubicBezTo>
                  <a:cubicBezTo>
                    <a:pt x="47" y="1"/>
                    <a:pt x="47" y="1"/>
                    <a:pt x="47" y="1"/>
                  </a:cubicBezTo>
                  <a:close/>
                  <a:moveTo>
                    <a:pt x="56" y="7"/>
                  </a:moveTo>
                  <a:cubicBezTo>
                    <a:pt x="53" y="7"/>
                    <a:pt x="53" y="7"/>
                    <a:pt x="53" y="7"/>
                  </a:cubicBezTo>
                  <a:cubicBezTo>
                    <a:pt x="53" y="1"/>
                    <a:pt x="53" y="1"/>
                    <a:pt x="53" y="1"/>
                  </a:cubicBezTo>
                  <a:cubicBezTo>
                    <a:pt x="56" y="1"/>
                    <a:pt x="56" y="1"/>
                    <a:pt x="56" y="1"/>
                  </a:cubicBezTo>
                  <a:cubicBezTo>
                    <a:pt x="56" y="1"/>
                    <a:pt x="56" y="1"/>
                    <a:pt x="56" y="1"/>
                  </a:cubicBezTo>
                  <a:cubicBezTo>
                    <a:pt x="54" y="1"/>
                    <a:pt x="54" y="1"/>
                    <a:pt x="54" y="1"/>
                  </a:cubicBezTo>
                  <a:cubicBezTo>
                    <a:pt x="54" y="3"/>
                    <a:pt x="54" y="3"/>
                    <a:pt x="54" y="3"/>
                  </a:cubicBezTo>
                  <a:cubicBezTo>
                    <a:pt x="56" y="3"/>
                    <a:pt x="56" y="3"/>
                    <a:pt x="56" y="3"/>
                  </a:cubicBezTo>
                  <a:cubicBezTo>
                    <a:pt x="56" y="4"/>
                    <a:pt x="56" y="4"/>
                    <a:pt x="56" y="4"/>
                  </a:cubicBezTo>
                  <a:cubicBezTo>
                    <a:pt x="54" y="4"/>
                    <a:pt x="54" y="4"/>
                    <a:pt x="54" y="4"/>
                  </a:cubicBezTo>
                  <a:cubicBezTo>
                    <a:pt x="54" y="6"/>
                    <a:pt x="54" y="6"/>
                    <a:pt x="54" y="6"/>
                  </a:cubicBezTo>
                  <a:cubicBezTo>
                    <a:pt x="56" y="6"/>
                    <a:pt x="56" y="6"/>
                    <a:pt x="56" y="6"/>
                  </a:cubicBezTo>
                  <a:cubicBezTo>
                    <a:pt x="56" y="7"/>
                    <a:pt x="56" y="7"/>
                    <a:pt x="56" y="7"/>
                  </a:cubicBezTo>
                  <a:close/>
                  <a:moveTo>
                    <a:pt x="63" y="7"/>
                  </a:moveTo>
                  <a:cubicBezTo>
                    <a:pt x="62" y="7"/>
                    <a:pt x="62" y="7"/>
                    <a:pt x="62" y="7"/>
                  </a:cubicBezTo>
                  <a:cubicBezTo>
                    <a:pt x="60" y="5"/>
                    <a:pt x="60" y="5"/>
                    <a:pt x="60" y="5"/>
                  </a:cubicBezTo>
                  <a:cubicBezTo>
                    <a:pt x="60" y="5"/>
                    <a:pt x="60" y="5"/>
                    <a:pt x="60" y="5"/>
                  </a:cubicBezTo>
                  <a:cubicBezTo>
                    <a:pt x="60" y="5"/>
                    <a:pt x="59" y="5"/>
                    <a:pt x="59" y="5"/>
                  </a:cubicBezTo>
                  <a:cubicBezTo>
                    <a:pt x="59" y="5"/>
                    <a:pt x="59" y="5"/>
                    <a:pt x="59" y="5"/>
                  </a:cubicBezTo>
                  <a:cubicBezTo>
                    <a:pt x="59" y="7"/>
                    <a:pt x="59" y="7"/>
                    <a:pt x="59" y="7"/>
                  </a:cubicBezTo>
                  <a:cubicBezTo>
                    <a:pt x="58" y="7"/>
                    <a:pt x="58" y="7"/>
                    <a:pt x="58" y="7"/>
                  </a:cubicBezTo>
                  <a:cubicBezTo>
                    <a:pt x="58" y="1"/>
                    <a:pt x="58" y="1"/>
                    <a:pt x="58" y="1"/>
                  </a:cubicBezTo>
                  <a:cubicBezTo>
                    <a:pt x="60" y="1"/>
                    <a:pt x="60" y="1"/>
                    <a:pt x="60" y="1"/>
                  </a:cubicBezTo>
                  <a:cubicBezTo>
                    <a:pt x="60" y="1"/>
                    <a:pt x="61" y="1"/>
                    <a:pt x="61" y="1"/>
                  </a:cubicBezTo>
                  <a:cubicBezTo>
                    <a:pt x="62" y="1"/>
                    <a:pt x="62" y="2"/>
                    <a:pt x="62" y="2"/>
                  </a:cubicBezTo>
                  <a:cubicBezTo>
                    <a:pt x="62" y="3"/>
                    <a:pt x="62" y="3"/>
                    <a:pt x="62" y="4"/>
                  </a:cubicBezTo>
                  <a:cubicBezTo>
                    <a:pt x="61" y="4"/>
                    <a:pt x="61" y="4"/>
                    <a:pt x="60" y="4"/>
                  </a:cubicBezTo>
                  <a:cubicBezTo>
                    <a:pt x="60" y="4"/>
                    <a:pt x="60" y="4"/>
                    <a:pt x="60" y="4"/>
                  </a:cubicBezTo>
                  <a:cubicBezTo>
                    <a:pt x="61" y="4"/>
                    <a:pt x="61" y="5"/>
                    <a:pt x="61" y="5"/>
                  </a:cubicBezTo>
                  <a:cubicBezTo>
                    <a:pt x="63" y="7"/>
                    <a:pt x="63" y="7"/>
                    <a:pt x="63" y="7"/>
                  </a:cubicBezTo>
                  <a:close/>
                  <a:moveTo>
                    <a:pt x="59" y="1"/>
                  </a:moveTo>
                  <a:cubicBezTo>
                    <a:pt x="59" y="4"/>
                    <a:pt x="59" y="4"/>
                    <a:pt x="59" y="4"/>
                  </a:cubicBezTo>
                  <a:cubicBezTo>
                    <a:pt x="60" y="4"/>
                    <a:pt x="60" y="4"/>
                    <a:pt x="60" y="4"/>
                  </a:cubicBezTo>
                  <a:cubicBezTo>
                    <a:pt x="60" y="4"/>
                    <a:pt x="60" y="4"/>
                    <a:pt x="61" y="3"/>
                  </a:cubicBezTo>
                  <a:cubicBezTo>
                    <a:pt x="61" y="3"/>
                    <a:pt x="61" y="3"/>
                    <a:pt x="61" y="2"/>
                  </a:cubicBezTo>
                  <a:cubicBezTo>
                    <a:pt x="61" y="2"/>
                    <a:pt x="60" y="1"/>
                    <a:pt x="60" y="1"/>
                  </a:cubicBezTo>
                  <a:cubicBezTo>
                    <a:pt x="59" y="1"/>
                    <a:pt x="59" y="1"/>
                    <a:pt x="59" y="1"/>
                  </a:cubicBezTo>
                  <a:close/>
                  <a:moveTo>
                    <a:pt x="74" y="7"/>
                  </a:moveTo>
                  <a:cubicBezTo>
                    <a:pt x="73" y="7"/>
                    <a:pt x="73" y="7"/>
                    <a:pt x="73" y="7"/>
                  </a:cubicBezTo>
                  <a:cubicBezTo>
                    <a:pt x="69" y="2"/>
                    <a:pt x="69" y="2"/>
                    <a:pt x="69" y="2"/>
                  </a:cubicBezTo>
                  <a:cubicBezTo>
                    <a:pt x="69" y="2"/>
                    <a:pt x="69" y="2"/>
                    <a:pt x="69" y="2"/>
                  </a:cubicBezTo>
                  <a:cubicBezTo>
                    <a:pt x="69" y="2"/>
                    <a:pt x="69" y="2"/>
                    <a:pt x="69" y="2"/>
                  </a:cubicBezTo>
                  <a:cubicBezTo>
                    <a:pt x="69" y="2"/>
                    <a:pt x="69" y="2"/>
                    <a:pt x="69" y="3"/>
                  </a:cubicBezTo>
                  <a:cubicBezTo>
                    <a:pt x="69" y="7"/>
                    <a:pt x="69" y="7"/>
                    <a:pt x="69" y="7"/>
                  </a:cubicBezTo>
                  <a:cubicBezTo>
                    <a:pt x="68" y="7"/>
                    <a:pt x="68" y="7"/>
                    <a:pt x="68" y="7"/>
                  </a:cubicBezTo>
                  <a:cubicBezTo>
                    <a:pt x="68" y="1"/>
                    <a:pt x="68" y="1"/>
                    <a:pt x="68" y="1"/>
                  </a:cubicBezTo>
                  <a:cubicBezTo>
                    <a:pt x="69" y="1"/>
                    <a:pt x="69" y="1"/>
                    <a:pt x="69" y="1"/>
                  </a:cubicBezTo>
                  <a:cubicBezTo>
                    <a:pt x="72" y="5"/>
                    <a:pt x="72" y="5"/>
                    <a:pt x="72" y="5"/>
                  </a:cubicBezTo>
                  <a:cubicBezTo>
                    <a:pt x="73" y="6"/>
                    <a:pt x="73" y="6"/>
                    <a:pt x="73" y="6"/>
                  </a:cubicBezTo>
                  <a:cubicBezTo>
                    <a:pt x="73" y="6"/>
                    <a:pt x="73" y="6"/>
                    <a:pt x="73" y="6"/>
                  </a:cubicBezTo>
                  <a:cubicBezTo>
                    <a:pt x="73" y="6"/>
                    <a:pt x="73" y="5"/>
                    <a:pt x="73" y="5"/>
                  </a:cubicBezTo>
                  <a:cubicBezTo>
                    <a:pt x="73" y="1"/>
                    <a:pt x="73" y="1"/>
                    <a:pt x="73" y="1"/>
                  </a:cubicBezTo>
                  <a:cubicBezTo>
                    <a:pt x="74" y="1"/>
                    <a:pt x="74" y="1"/>
                    <a:pt x="74" y="1"/>
                  </a:cubicBezTo>
                  <a:cubicBezTo>
                    <a:pt x="74" y="7"/>
                    <a:pt x="74" y="7"/>
                    <a:pt x="74" y="7"/>
                  </a:cubicBezTo>
                  <a:close/>
                  <a:moveTo>
                    <a:pt x="81" y="7"/>
                  </a:moveTo>
                  <a:cubicBezTo>
                    <a:pt x="80" y="7"/>
                    <a:pt x="80" y="7"/>
                    <a:pt x="80" y="7"/>
                  </a:cubicBezTo>
                  <a:cubicBezTo>
                    <a:pt x="79" y="6"/>
                    <a:pt x="79" y="6"/>
                    <a:pt x="79" y="6"/>
                  </a:cubicBezTo>
                  <a:cubicBezTo>
                    <a:pt x="77" y="6"/>
                    <a:pt x="77" y="6"/>
                    <a:pt x="77" y="6"/>
                  </a:cubicBezTo>
                  <a:cubicBezTo>
                    <a:pt x="76" y="7"/>
                    <a:pt x="76" y="7"/>
                    <a:pt x="76" y="7"/>
                  </a:cubicBezTo>
                  <a:cubicBezTo>
                    <a:pt x="75" y="7"/>
                    <a:pt x="75" y="7"/>
                    <a:pt x="75" y="7"/>
                  </a:cubicBezTo>
                  <a:cubicBezTo>
                    <a:pt x="77" y="1"/>
                    <a:pt x="77" y="1"/>
                    <a:pt x="77" y="1"/>
                  </a:cubicBezTo>
                  <a:cubicBezTo>
                    <a:pt x="78" y="1"/>
                    <a:pt x="78" y="1"/>
                    <a:pt x="78" y="1"/>
                  </a:cubicBezTo>
                  <a:cubicBezTo>
                    <a:pt x="81" y="7"/>
                    <a:pt x="81" y="7"/>
                    <a:pt x="81" y="7"/>
                  </a:cubicBezTo>
                  <a:close/>
                  <a:moveTo>
                    <a:pt x="79" y="5"/>
                  </a:moveTo>
                  <a:cubicBezTo>
                    <a:pt x="78" y="2"/>
                    <a:pt x="78" y="2"/>
                    <a:pt x="78" y="2"/>
                  </a:cubicBezTo>
                  <a:cubicBezTo>
                    <a:pt x="78" y="2"/>
                    <a:pt x="78" y="2"/>
                    <a:pt x="78" y="2"/>
                  </a:cubicBezTo>
                  <a:cubicBezTo>
                    <a:pt x="78" y="2"/>
                    <a:pt x="78" y="2"/>
                    <a:pt x="78" y="2"/>
                  </a:cubicBezTo>
                  <a:cubicBezTo>
                    <a:pt x="78" y="2"/>
                    <a:pt x="78" y="2"/>
                    <a:pt x="78" y="2"/>
                  </a:cubicBezTo>
                  <a:cubicBezTo>
                    <a:pt x="77" y="5"/>
                    <a:pt x="77" y="5"/>
                    <a:pt x="77" y="5"/>
                  </a:cubicBezTo>
                  <a:cubicBezTo>
                    <a:pt x="79" y="5"/>
                    <a:pt x="79" y="5"/>
                    <a:pt x="79" y="5"/>
                  </a:cubicBezTo>
                  <a:close/>
                  <a:moveTo>
                    <a:pt x="88" y="7"/>
                  </a:moveTo>
                  <a:cubicBezTo>
                    <a:pt x="88" y="3"/>
                    <a:pt x="88" y="3"/>
                    <a:pt x="88" y="3"/>
                  </a:cubicBezTo>
                  <a:cubicBezTo>
                    <a:pt x="88" y="3"/>
                    <a:pt x="88" y="2"/>
                    <a:pt x="88" y="2"/>
                  </a:cubicBezTo>
                  <a:cubicBezTo>
                    <a:pt x="88" y="2"/>
                    <a:pt x="88" y="2"/>
                    <a:pt x="88" y="2"/>
                  </a:cubicBezTo>
                  <a:cubicBezTo>
                    <a:pt x="88" y="2"/>
                    <a:pt x="88" y="2"/>
                    <a:pt x="88" y="2"/>
                  </a:cubicBezTo>
                  <a:cubicBezTo>
                    <a:pt x="86" y="7"/>
                    <a:pt x="86" y="7"/>
                    <a:pt x="86" y="7"/>
                  </a:cubicBezTo>
                  <a:cubicBezTo>
                    <a:pt x="85" y="7"/>
                    <a:pt x="85" y="7"/>
                    <a:pt x="85" y="7"/>
                  </a:cubicBezTo>
                  <a:cubicBezTo>
                    <a:pt x="83" y="2"/>
                    <a:pt x="83" y="2"/>
                    <a:pt x="83" y="2"/>
                  </a:cubicBezTo>
                  <a:cubicBezTo>
                    <a:pt x="83" y="2"/>
                    <a:pt x="83" y="2"/>
                    <a:pt x="83" y="2"/>
                  </a:cubicBezTo>
                  <a:cubicBezTo>
                    <a:pt x="83" y="2"/>
                    <a:pt x="83" y="2"/>
                    <a:pt x="83" y="2"/>
                  </a:cubicBezTo>
                  <a:cubicBezTo>
                    <a:pt x="83" y="2"/>
                    <a:pt x="83" y="2"/>
                    <a:pt x="83" y="3"/>
                  </a:cubicBezTo>
                  <a:cubicBezTo>
                    <a:pt x="83" y="7"/>
                    <a:pt x="83" y="7"/>
                    <a:pt x="83" y="7"/>
                  </a:cubicBezTo>
                  <a:cubicBezTo>
                    <a:pt x="82" y="7"/>
                    <a:pt x="82" y="7"/>
                    <a:pt x="82" y="7"/>
                  </a:cubicBezTo>
                  <a:cubicBezTo>
                    <a:pt x="82" y="1"/>
                    <a:pt x="82" y="1"/>
                    <a:pt x="82" y="1"/>
                  </a:cubicBezTo>
                  <a:cubicBezTo>
                    <a:pt x="83" y="1"/>
                    <a:pt x="83" y="1"/>
                    <a:pt x="83" y="1"/>
                  </a:cubicBezTo>
                  <a:cubicBezTo>
                    <a:pt x="85" y="5"/>
                    <a:pt x="85" y="5"/>
                    <a:pt x="85" y="5"/>
                  </a:cubicBezTo>
                  <a:cubicBezTo>
                    <a:pt x="85" y="5"/>
                    <a:pt x="86" y="6"/>
                    <a:pt x="86" y="6"/>
                  </a:cubicBezTo>
                  <a:cubicBezTo>
                    <a:pt x="86" y="6"/>
                    <a:pt x="86" y="6"/>
                    <a:pt x="86" y="6"/>
                  </a:cubicBezTo>
                  <a:cubicBezTo>
                    <a:pt x="86" y="6"/>
                    <a:pt x="86" y="5"/>
                    <a:pt x="86" y="5"/>
                  </a:cubicBezTo>
                  <a:cubicBezTo>
                    <a:pt x="88" y="1"/>
                    <a:pt x="88" y="1"/>
                    <a:pt x="88" y="1"/>
                  </a:cubicBezTo>
                  <a:cubicBezTo>
                    <a:pt x="89" y="1"/>
                    <a:pt x="89" y="1"/>
                    <a:pt x="89" y="1"/>
                  </a:cubicBezTo>
                  <a:cubicBezTo>
                    <a:pt x="89" y="7"/>
                    <a:pt x="89" y="7"/>
                    <a:pt x="89" y="7"/>
                  </a:cubicBezTo>
                  <a:cubicBezTo>
                    <a:pt x="88" y="7"/>
                    <a:pt x="88" y="7"/>
                    <a:pt x="88" y="7"/>
                  </a:cubicBezTo>
                  <a:close/>
                  <a:moveTo>
                    <a:pt x="95" y="7"/>
                  </a:moveTo>
                  <a:cubicBezTo>
                    <a:pt x="91" y="7"/>
                    <a:pt x="91" y="7"/>
                    <a:pt x="91" y="7"/>
                  </a:cubicBezTo>
                  <a:cubicBezTo>
                    <a:pt x="91" y="1"/>
                    <a:pt x="91" y="1"/>
                    <a:pt x="91" y="1"/>
                  </a:cubicBezTo>
                  <a:cubicBezTo>
                    <a:pt x="95" y="1"/>
                    <a:pt x="95" y="1"/>
                    <a:pt x="95" y="1"/>
                  </a:cubicBezTo>
                  <a:cubicBezTo>
                    <a:pt x="95" y="1"/>
                    <a:pt x="95" y="1"/>
                    <a:pt x="95" y="1"/>
                  </a:cubicBezTo>
                  <a:cubicBezTo>
                    <a:pt x="92" y="1"/>
                    <a:pt x="92" y="1"/>
                    <a:pt x="92" y="1"/>
                  </a:cubicBezTo>
                  <a:cubicBezTo>
                    <a:pt x="92" y="3"/>
                    <a:pt x="92" y="3"/>
                    <a:pt x="92" y="3"/>
                  </a:cubicBezTo>
                  <a:cubicBezTo>
                    <a:pt x="94" y="3"/>
                    <a:pt x="94" y="3"/>
                    <a:pt x="94" y="3"/>
                  </a:cubicBezTo>
                  <a:cubicBezTo>
                    <a:pt x="94" y="4"/>
                    <a:pt x="94" y="4"/>
                    <a:pt x="94" y="4"/>
                  </a:cubicBezTo>
                  <a:cubicBezTo>
                    <a:pt x="92" y="4"/>
                    <a:pt x="92" y="4"/>
                    <a:pt x="92" y="4"/>
                  </a:cubicBezTo>
                  <a:cubicBezTo>
                    <a:pt x="92" y="6"/>
                    <a:pt x="92" y="6"/>
                    <a:pt x="92" y="6"/>
                  </a:cubicBezTo>
                  <a:cubicBezTo>
                    <a:pt x="95" y="6"/>
                    <a:pt x="95" y="6"/>
                    <a:pt x="95" y="6"/>
                  </a:cubicBezTo>
                  <a:cubicBezTo>
                    <a:pt x="95" y="7"/>
                    <a:pt x="95" y="7"/>
                    <a:pt x="95" y="7"/>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26" name="Freeform 118"/>
            <p:cNvSpPr/>
            <p:nvPr/>
          </p:nvSpPr>
          <p:spPr>
            <a:xfrm>
              <a:off x="766762" y="704850"/>
              <a:ext cx="19050" cy="25400"/>
            </a:xfrm>
            <a:custGeom>
              <a:avLst/>
              <a:gdLst/>
              <a:ahLst/>
              <a:cxnLst>
                <a:cxn ang="0">
                  <a:pos x="0" y="8"/>
                </a:cxn>
                <a:cxn ang="0">
                  <a:pos x="0" y="8"/>
                </a:cxn>
                <a:cxn ang="0">
                  <a:pos x="0" y="8"/>
                </a:cxn>
                <a:cxn ang="0">
                  <a:pos x="1" y="8"/>
                </a:cxn>
                <a:cxn ang="0">
                  <a:pos x="1" y="8"/>
                </a:cxn>
                <a:cxn ang="0">
                  <a:pos x="1" y="8"/>
                </a:cxn>
                <a:cxn ang="0">
                  <a:pos x="2" y="8"/>
                </a:cxn>
                <a:cxn ang="0">
                  <a:pos x="1" y="8"/>
                </a:cxn>
                <a:cxn ang="0">
                  <a:pos x="6" y="1"/>
                </a:cxn>
                <a:cxn ang="0">
                  <a:pos x="6" y="1"/>
                </a:cxn>
                <a:cxn ang="0">
                  <a:pos x="5" y="0"/>
                </a:cxn>
                <a:cxn ang="0">
                  <a:pos x="5" y="0"/>
                </a:cxn>
                <a:cxn ang="0">
                  <a:pos x="5" y="0"/>
                </a:cxn>
                <a:cxn ang="0">
                  <a:pos x="4" y="0"/>
                </a:cxn>
                <a:cxn ang="0">
                  <a:pos x="0" y="7"/>
                </a:cxn>
                <a:cxn ang="0">
                  <a:pos x="0" y="8"/>
                </a:cxn>
                <a:cxn ang="0">
                  <a:pos x="0" y="8"/>
                </a:cxn>
              </a:cxnLst>
              <a:rect l="0" t="0" r="r" b="b"/>
              <a:pathLst>
                <a:path w="6" h="8">
                  <a:moveTo>
                    <a:pt x="0" y="8"/>
                  </a:moveTo>
                  <a:cubicBezTo>
                    <a:pt x="0" y="8"/>
                    <a:pt x="0" y="8"/>
                    <a:pt x="0" y="8"/>
                  </a:cubicBezTo>
                  <a:cubicBezTo>
                    <a:pt x="0" y="8"/>
                    <a:pt x="0" y="8"/>
                    <a:pt x="0" y="8"/>
                  </a:cubicBezTo>
                  <a:cubicBezTo>
                    <a:pt x="0" y="8"/>
                    <a:pt x="0" y="8"/>
                    <a:pt x="1" y="8"/>
                  </a:cubicBezTo>
                  <a:cubicBezTo>
                    <a:pt x="1" y="8"/>
                    <a:pt x="1" y="8"/>
                    <a:pt x="1" y="8"/>
                  </a:cubicBezTo>
                  <a:cubicBezTo>
                    <a:pt x="1" y="8"/>
                    <a:pt x="1" y="8"/>
                    <a:pt x="1" y="8"/>
                  </a:cubicBezTo>
                  <a:cubicBezTo>
                    <a:pt x="1" y="8"/>
                    <a:pt x="1" y="8"/>
                    <a:pt x="2" y="8"/>
                  </a:cubicBezTo>
                  <a:cubicBezTo>
                    <a:pt x="1" y="8"/>
                    <a:pt x="1" y="8"/>
                    <a:pt x="1" y="8"/>
                  </a:cubicBezTo>
                  <a:cubicBezTo>
                    <a:pt x="6" y="1"/>
                    <a:pt x="6" y="1"/>
                    <a:pt x="6" y="1"/>
                  </a:cubicBezTo>
                  <a:cubicBezTo>
                    <a:pt x="6" y="1"/>
                    <a:pt x="6" y="1"/>
                    <a:pt x="6" y="1"/>
                  </a:cubicBezTo>
                  <a:cubicBezTo>
                    <a:pt x="6" y="1"/>
                    <a:pt x="6" y="0"/>
                    <a:pt x="5" y="0"/>
                  </a:cubicBezTo>
                  <a:cubicBezTo>
                    <a:pt x="5" y="0"/>
                    <a:pt x="5" y="0"/>
                    <a:pt x="5" y="0"/>
                  </a:cubicBezTo>
                  <a:cubicBezTo>
                    <a:pt x="5" y="0"/>
                    <a:pt x="5" y="0"/>
                    <a:pt x="5" y="0"/>
                  </a:cubicBezTo>
                  <a:cubicBezTo>
                    <a:pt x="4" y="0"/>
                    <a:pt x="4" y="0"/>
                    <a:pt x="4" y="0"/>
                  </a:cubicBezTo>
                  <a:cubicBezTo>
                    <a:pt x="0" y="7"/>
                    <a:pt x="0" y="7"/>
                    <a:pt x="0" y="7"/>
                  </a:cubicBezTo>
                  <a:cubicBezTo>
                    <a:pt x="0" y="8"/>
                    <a:pt x="0" y="8"/>
                    <a:pt x="0" y="8"/>
                  </a:cubicBezTo>
                  <a:cubicBezTo>
                    <a:pt x="0" y="8"/>
                    <a:pt x="0" y="8"/>
                    <a:pt x="0" y="8"/>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27" name="Freeform 119"/>
            <p:cNvSpPr>
              <a:spLocks noEditPoints="1"/>
            </p:cNvSpPr>
            <p:nvPr/>
          </p:nvSpPr>
          <p:spPr>
            <a:xfrm>
              <a:off x="725487" y="704850"/>
              <a:ext cx="19050" cy="25400"/>
            </a:xfrm>
            <a:custGeom>
              <a:avLst/>
              <a:gdLst/>
              <a:ahLst/>
              <a:cxnLst>
                <a:cxn ang="0">
                  <a:pos x="6" y="6"/>
                </a:cxn>
                <a:cxn ang="0">
                  <a:pos x="6" y="6"/>
                </a:cxn>
                <a:cxn ang="0">
                  <a:pos x="6" y="7"/>
                </a:cxn>
                <a:cxn ang="0">
                  <a:pos x="5" y="8"/>
                </a:cxn>
                <a:cxn ang="0">
                  <a:pos x="4" y="8"/>
                </a:cxn>
                <a:cxn ang="0">
                  <a:pos x="3" y="8"/>
                </a:cxn>
                <a:cxn ang="0">
                  <a:pos x="2" y="8"/>
                </a:cxn>
                <a:cxn ang="0">
                  <a:pos x="1" y="8"/>
                </a:cxn>
                <a:cxn ang="0">
                  <a:pos x="0" y="7"/>
                </a:cxn>
                <a:cxn ang="0">
                  <a:pos x="0" y="6"/>
                </a:cxn>
                <a:cxn ang="0">
                  <a:pos x="0" y="2"/>
                </a:cxn>
                <a:cxn ang="0">
                  <a:pos x="1" y="1"/>
                </a:cxn>
                <a:cxn ang="0">
                  <a:pos x="3" y="0"/>
                </a:cxn>
                <a:cxn ang="0">
                  <a:pos x="4" y="1"/>
                </a:cxn>
                <a:cxn ang="0">
                  <a:pos x="5" y="1"/>
                </a:cxn>
                <a:cxn ang="0">
                  <a:pos x="6" y="2"/>
                </a:cxn>
                <a:cxn ang="0">
                  <a:pos x="6" y="2"/>
                </a:cxn>
                <a:cxn ang="0">
                  <a:pos x="6" y="6"/>
                </a:cxn>
                <a:cxn ang="0">
                  <a:pos x="4" y="3"/>
                </a:cxn>
                <a:cxn ang="0">
                  <a:pos x="4" y="2"/>
                </a:cxn>
                <a:cxn ang="0">
                  <a:pos x="3" y="2"/>
                </a:cxn>
                <a:cxn ang="0">
                  <a:pos x="2" y="2"/>
                </a:cxn>
                <a:cxn ang="0">
                  <a:pos x="2" y="2"/>
                </a:cxn>
                <a:cxn ang="0">
                  <a:pos x="2" y="6"/>
                </a:cxn>
                <a:cxn ang="0">
                  <a:pos x="2" y="7"/>
                </a:cxn>
                <a:cxn ang="0">
                  <a:pos x="3" y="7"/>
                </a:cxn>
                <a:cxn ang="0">
                  <a:pos x="4" y="7"/>
                </a:cxn>
                <a:cxn ang="0">
                  <a:pos x="4" y="6"/>
                </a:cxn>
                <a:cxn ang="0">
                  <a:pos x="4" y="3"/>
                </a:cxn>
              </a:cxnLst>
              <a:rect l="0" t="0" r="r" b="b"/>
              <a:pathLst>
                <a:path w="6" h="8">
                  <a:moveTo>
                    <a:pt x="6" y="6"/>
                  </a:moveTo>
                  <a:cubicBezTo>
                    <a:pt x="6" y="6"/>
                    <a:pt x="6" y="6"/>
                    <a:pt x="6" y="6"/>
                  </a:cubicBezTo>
                  <a:cubicBezTo>
                    <a:pt x="6" y="6"/>
                    <a:pt x="6" y="7"/>
                    <a:pt x="6" y="7"/>
                  </a:cubicBezTo>
                  <a:cubicBezTo>
                    <a:pt x="6" y="7"/>
                    <a:pt x="5" y="8"/>
                    <a:pt x="5" y="8"/>
                  </a:cubicBezTo>
                  <a:cubicBezTo>
                    <a:pt x="5" y="8"/>
                    <a:pt x="5" y="8"/>
                    <a:pt x="4" y="8"/>
                  </a:cubicBezTo>
                  <a:cubicBezTo>
                    <a:pt x="4" y="8"/>
                    <a:pt x="4" y="8"/>
                    <a:pt x="3" y="8"/>
                  </a:cubicBezTo>
                  <a:cubicBezTo>
                    <a:pt x="3" y="8"/>
                    <a:pt x="2" y="8"/>
                    <a:pt x="2" y="8"/>
                  </a:cubicBezTo>
                  <a:cubicBezTo>
                    <a:pt x="2" y="8"/>
                    <a:pt x="1" y="8"/>
                    <a:pt x="1" y="8"/>
                  </a:cubicBezTo>
                  <a:cubicBezTo>
                    <a:pt x="1" y="7"/>
                    <a:pt x="1" y="7"/>
                    <a:pt x="0" y="7"/>
                  </a:cubicBezTo>
                  <a:cubicBezTo>
                    <a:pt x="0" y="7"/>
                    <a:pt x="0" y="6"/>
                    <a:pt x="0" y="6"/>
                  </a:cubicBezTo>
                  <a:cubicBezTo>
                    <a:pt x="0" y="2"/>
                    <a:pt x="0" y="2"/>
                    <a:pt x="0" y="2"/>
                  </a:cubicBezTo>
                  <a:cubicBezTo>
                    <a:pt x="0" y="2"/>
                    <a:pt x="1" y="1"/>
                    <a:pt x="1" y="1"/>
                  </a:cubicBezTo>
                  <a:cubicBezTo>
                    <a:pt x="2" y="1"/>
                    <a:pt x="2" y="0"/>
                    <a:pt x="3" y="0"/>
                  </a:cubicBezTo>
                  <a:cubicBezTo>
                    <a:pt x="4" y="0"/>
                    <a:pt x="4" y="1"/>
                    <a:pt x="4" y="1"/>
                  </a:cubicBezTo>
                  <a:cubicBezTo>
                    <a:pt x="5" y="1"/>
                    <a:pt x="5" y="1"/>
                    <a:pt x="5" y="1"/>
                  </a:cubicBezTo>
                  <a:cubicBezTo>
                    <a:pt x="5" y="1"/>
                    <a:pt x="6" y="1"/>
                    <a:pt x="6" y="2"/>
                  </a:cubicBezTo>
                  <a:cubicBezTo>
                    <a:pt x="6" y="2"/>
                    <a:pt x="6" y="2"/>
                    <a:pt x="6" y="2"/>
                  </a:cubicBezTo>
                  <a:cubicBezTo>
                    <a:pt x="6" y="6"/>
                    <a:pt x="6" y="6"/>
                    <a:pt x="6" y="6"/>
                  </a:cubicBezTo>
                  <a:close/>
                  <a:moveTo>
                    <a:pt x="4" y="3"/>
                  </a:moveTo>
                  <a:cubicBezTo>
                    <a:pt x="4" y="2"/>
                    <a:pt x="4" y="2"/>
                    <a:pt x="4" y="2"/>
                  </a:cubicBezTo>
                  <a:cubicBezTo>
                    <a:pt x="4" y="2"/>
                    <a:pt x="4" y="2"/>
                    <a:pt x="3" y="2"/>
                  </a:cubicBezTo>
                  <a:cubicBezTo>
                    <a:pt x="3" y="2"/>
                    <a:pt x="2" y="2"/>
                    <a:pt x="2" y="2"/>
                  </a:cubicBezTo>
                  <a:cubicBezTo>
                    <a:pt x="2" y="2"/>
                    <a:pt x="2" y="2"/>
                    <a:pt x="2" y="2"/>
                  </a:cubicBezTo>
                  <a:cubicBezTo>
                    <a:pt x="2" y="6"/>
                    <a:pt x="2" y="6"/>
                    <a:pt x="2" y="6"/>
                  </a:cubicBezTo>
                  <a:cubicBezTo>
                    <a:pt x="2" y="6"/>
                    <a:pt x="2" y="7"/>
                    <a:pt x="2" y="7"/>
                  </a:cubicBezTo>
                  <a:cubicBezTo>
                    <a:pt x="2" y="7"/>
                    <a:pt x="3" y="7"/>
                    <a:pt x="3" y="7"/>
                  </a:cubicBezTo>
                  <a:cubicBezTo>
                    <a:pt x="4" y="7"/>
                    <a:pt x="4" y="7"/>
                    <a:pt x="4" y="7"/>
                  </a:cubicBezTo>
                  <a:cubicBezTo>
                    <a:pt x="4" y="7"/>
                    <a:pt x="4" y="6"/>
                    <a:pt x="4" y="6"/>
                  </a:cubicBezTo>
                  <a:cubicBezTo>
                    <a:pt x="4" y="3"/>
                    <a:pt x="4" y="3"/>
                    <a:pt x="4" y="3"/>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28" name="Freeform 120"/>
            <p:cNvSpPr>
              <a:spLocks noEditPoints="1"/>
            </p:cNvSpPr>
            <p:nvPr/>
          </p:nvSpPr>
          <p:spPr>
            <a:xfrm>
              <a:off x="747712" y="704850"/>
              <a:ext cx="15875" cy="25400"/>
            </a:xfrm>
            <a:custGeom>
              <a:avLst/>
              <a:gdLst/>
              <a:ahLst/>
              <a:cxnLst>
                <a:cxn ang="0">
                  <a:pos x="5" y="6"/>
                </a:cxn>
                <a:cxn ang="0">
                  <a:pos x="5" y="6"/>
                </a:cxn>
                <a:cxn ang="0">
                  <a:pos x="5" y="7"/>
                </a:cxn>
                <a:cxn ang="0">
                  <a:pos x="5" y="8"/>
                </a:cxn>
                <a:cxn ang="0">
                  <a:pos x="4" y="8"/>
                </a:cxn>
                <a:cxn ang="0">
                  <a:pos x="3" y="8"/>
                </a:cxn>
                <a:cxn ang="0">
                  <a:pos x="1" y="8"/>
                </a:cxn>
                <a:cxn ang="0">
                  <a:pos x="1" y="8"/>
                </a:cxn>
                <a:cxn ang="0">
                  <a:pos x="0" y="7"/>
                </a:cxn>
                <a:cxn ang="0">
                  <a:pos x="0" y="6"/>
                </a:cxn>
                <a:cxn ang="0">
                  <a:pos x="0" y="2"/>
                </a:cxn>
                <a:cxn ang="0">
                  <a:pos x="1" y="1"/>
                </a:cxn>
                <a:cxn ang="0">
                  <a:pos x="3" y="0"/>
                </a:cxn>
                <a:cxn ang="0">
                  <a:pos x="4" y="1"/>
                </a:cxn>
                <a:cxn ang="0">
                  <a:pos x="5" y="1"/>
                </a:cxn>
                <a:cxn ang="0">
                  <a:pos x="5" y="2"/>
                </a:cxn>
                <a:cxn ang="0">
                  <a:pos x="5" y="2"/>
                </a:cxn>
                <a:cxn ang="0">
                  <a:pos x="5" y="6"/>
                </a:cxn>
                <a:cxn ang="0">
                  <a:pos x="4" y="3"/>
                </a:cxn>
                <a:cxn ang="0">
                  <a:pos x="4" y="2"/>
                </a:cxn>
                <a:cxn ang="0">
                  <a:pos x="3" y="2"/>
                </a:cxn>
                <a:cxn ang="0">
                  <a:pos x="2" y="2"/>
                </a:cxn>
                <a:cxn ang="0">
                  <a:pos x="1" y="2"/>
                </a:cxn>
                <a:cxn ang="0">
                  <a:pos x="1" y="6"/>
                </a:cxn>
                <a:cxn ang="0">
                  <a:pos x="2" y="7"/>
                </a:cxn>
                <a:cxn ang="0">
                  <a:pos x="3" y="7"/>
                </a:cxn>
                <a:cxn ang="0">
                  <a:pos x="4" y="7"/>
                </a:cxn>
                <a:cxn ang="0">
                  <a:pos x="4" y="6"/>
                </a:cxn>
                <a:cxn ang="0">
                  <a:pos x="4" y="3"/>
                </a:cxn>
              </a:cxnLst>
              <a:rect l="0" t="0" r="r" b="b"/>
              <a:pathLst>
                <a:path w="5" h="8">
                  <a:moveTo>
                    <a:pt x="5" y="6"/>
                  </a:moveTo>
                  <a:cubicBezTo>
                    <a:pt x="5" y="6"/>
                    <a:pt x="5" y="6"/>
                    <a:pt x="5" y="6"/>
                  </a:cubicBezTo>
                  <a:cubicBezTo>
                    <a:pt x="5" y="6"/>
                    <a:pt x="5" y="7"/>
                    <a:pt x="5" y="7"/>
                  </a:cubicBezTo>
                  <a:cubicBezTo>
                    <a:pt x="5" y="7"/>
                    <a:pt x="5" y="8"/>
                    <a:pt x="5" y="8"/>
                  </a:cubicBezTo>
                  <a:cubicBezTo>
                    <a:pt x="4" y="8"/>
                    <a:pt x="4" y="8"/>
                    <a:pt x="4" y="8"/>
                  </a:cubicBezTo>
                  <a:cubicBezTo>
                    <a:pt x="3" y="8"/>
                    <a:pt x="3" y="8"/>
                    <a:pt x="3" y="8"/>
                  </a:cubicBezTo>
                  <a:cubicBezTo>
                    <a:pt x="2" y="8"/>
                    <a:pt x="2" y="8"/>
                    <a:pt x="1" y="8"/>
                  </a:cubicBezTo>
                  <a:cubicBezTo>
                    <a:pt x="1" y="8"/>
                    <a:pt x="1" y="8"/>
                    <a:pt x="1" y="8"/>
                  </a:cubicBezTo>
                  <a:cubicBezTo>
                    <a:pt x="0" y="7"/>
                    <a:pt x="0" y="7"/>
                    <a:pt x="0" y="7"/>
                  </a:cubicBezTo>
                  <a:cubicBezTo>
                    <a:pt x="0" y="7"/>
                    <a:pt x="0" y="6"/>
                    <a:pt x="0" y="6"/>
                  </a:cubicBezTo>
                  <a:cubicBezTo>
                    <a:pt x="0" y="2"/>
                    <a:pt x="0" y="2"/>
                    <a:pt x="0" y="2"/>
                  </a:cubicBezTo>
                  <a:cubicBezTo>
                    <a:pt x="0" y="2"/>
                    <a:pt x="0" y="1"/>
                    <a:pt x="1" y="1"/>
                  </a:cubicBezTo>
                  <a:cubicBezTo>
                    <a:pt x="1" y="1"/>
                    <a:pt x="2" y="0"/>
                    <a:pt x="3" y="0"/>
                  </a:cubicBezTo>
                  <a:cubicBezTo>
                    <a:pt x="3" y="0"/>
                    <a:pt x="3" y="1"/>
                    <a:pt x="4" y="1"/>
                  </a:cubicBezTo>
                  <a:cubicBezTo>
                    <a:pt x="4" y="1"/>
                    <a:pt x="4" y="1"/>
                    <a:pt x="5" y="1"/>
                  </a:cubicBezTo>
                  <a:cubicBezTo>
                    <a:pt x="5" y="1"/>
                    <a:pt x="5" y="1"/>
                    <a:pt x="5" y="2"/>
                  </a:cubicBezTo>
                  <a:cubicBezTo>
                    <a:pt x="5" y="2"/>
                    <a:pt x="5" y="2"/>
                    <a:pt x="5" y="2"/>
                  </a:cubicBezTo>
                  <a:cubicBezTo>
                    <a:pt x="5" y="6"/>
                    <a:pt x="5" y="6"/>
                    <a:pt x="5" y="6"/>
                  </a:cubicBezTo>
                  <a:close/>
                  <a:moveTo>
                    <a:pt x="4" y="3"/>
                  </a:moveTo>
                  <a:cubicBezTo>
                    <a:pt x="4" y="2"/>
                    <a:pt x="4" y="2"/>
                    <a:pt x="4" y="2"/>
                  </a:cubicBezTo>
                  <a:cubicBezTo>
                    <a:pt x="3" y="2"/>
                    <a:pt x="3" y="2"/>
                    <a:pt x="3" y="2"/>
                  </a:cubicBezTo>
                  <a:cubicBezTo>
                    <a:pt x="2" y="2"/>
                    <a:pt x="2" y="2"/>
                    <a:pt x="2" y="2"/>
                  </a:cubicBezTo>
                  <a:cubicBezTo>
                    <a:pt x="1" y="2"/>
                    <a:pt x="1" y="2"/>
                    <a:pt x="1" y="2"/>
                  </a:cubicBezTo>
                  <a:cubicBezTo>
                    <a:pt x="1" y="6"/>
                    <a:pt x="1" y="6"/>
                    <a:pt x="1" y="6"/>
                  </a:cubicBezTo>
                  <a:cubicBezTo>
                    <a:pt x="1" y="6"/>
                    <a:pt x="1" y="7"/>
                    <a:pt x="2" y="7"/>
                  </a:cubicBezTo>
                  <a:cubicBezTo>
                    <a:pt x="2" y="7"/>
                    <a:pt x="2" y="7"/>
                    <a:pt x="3" y="7"/>
                  </a:cubicBezTo>
                  <a:cubicBezTo>
                    <a:pt x="3" y="7"/>
                    <a:pt x="3" y="7"/>
                    <a:pt x="4" y="7"/>
                  </a:cubicBezTo>
                  <a:cubicBezTo>
                    <a:pt x="4" y="7"/>
                    <a:pt x="4" y="6"/>
                    <a:pt x="4" y="6"/>
                  </a:cubicBezTo>
                  <a:cubicBezTo>
                    <a:pt x="4" y="3"/>
                    <a:pt x="4" y="3"/>
                    <a:pt x="4" y="3"/>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29" name="Freeform 121"/>
            <p:cNvSpPr>
              <a:spLocks noEditPoints="1"/>
            </p:cNvSpPr>
            <p:nvPr/>
          </p:nvSpPr>
          <p:spPr>
            <a:xfrm>
              <a:off x="785812" y="704850"/>
              <a:ext cx="20638" cy="25400"/>
            </a:xfrm>
            <a:custGeom>
              <a:avLst/>
              <a:gdLst/>
              <a:ahLst/>
              <a:cxnLst>
                <a:cxn ang="0">
                  <a:pos x="6" y="6"/>
                </a:cxn>
                <a:cxn ang="0">
                  <a:pos x="6" y="6"/>
                </a:cxn>
                <a:cxn ang="0">
                  <a:pos x="6" y="7"/>
                </a:cxn>
                <a:cxn ang="0">
                  <a:pos x="5" y="8"/>
                </a:cxn>
                <a:cxn ang="0">
                  <a:pos x="4" y="8"/>
                </a:cxn>
                <a:cxn ang="0">
                  <a:pos x="3" y="8"/>
                </a:cxn>
                <a:cxn ang="0">
                  <a:pos x="2" y="8"/>
                </a:cxn>
                <a:cxn ang="0">
                  <a:pos x="1" y="8"/>
                </a:cxn>
                <a:cxn ang="0">
                  <a:pos x="0" y="7"/>
                </a:cxn>
                <a:cxn ang="0">
                  <a:pos x="0" y="6"/>
                </a:cxn>
                <a:cxn ang="0">
                  <a:pos x="0" y="2"/>
                </a:cxn>
                <a:cxn ang="0">
                  <a:pos x="1" y="1"/>
                </a:cxn>
                <a:cxn ang="0">
                  <a:pos x="3" y="0"/>
                </a:cxn>
                <a:cxn ang="0">
                  <a:pos x="4" y="1"/>
                </a:cxn>
                <a:cxn ang="0">
                  <a:pos x="5" y="1"/>
                </a:cxn>
                <a:cxn ang="0">
                  <a:pos x="6" y="2"/>
                </a:cxn>
                <a:cxn ang="0">
                  <a:pos x="6" y="2"/>
                </a:cxn>
                <a:cxn ang="0">
                  <a:pos x="6" y="6"/>
                </a:cxn>
                <a:cxn ang="0">
                  <a:pos x="4" y="3"/>
                </a:cxn>
                <a:cxn ang="0">
                  <a:pos x="4" y="2"/>
                </a:cxn>
                <a:cxn ang="0">
                  <a:pos x="3" y="2"/>
                </a:cxn>
                <a:cxn ang="0">
                  <a:pos x="2" y="2"/>
                </a:cxn>
                <a:cxn ang="0">
                  <a:pos x="2" y="2"/>
                </a:cxn>
                <a:cxn ang="0">
                  <a:pos x="2" y="6"/>
                </a:cxn>
                <a:cxn ang="0">
                  <a:pos x="2" y="7"/>
                </a:cxn>
                <a:cxn ang="0">
                  <a:pos x="3" y="7"/>
                </a:cxn>
                <a:cxn ang="0">
                  <a:pos x="4" y="7"/>
                </a:cxn>
                <a:cxn ang="0">
                  <a:pos x="4" y="6"/>
                </a:cxn>
                <a:cxn ang="0">
                  <a:pos x="4" y="3"/>
                </a:cxn>
              </a:cxnLst>
              <a:rect l="0" t="0" r="r" b="b"/>
              <a:pathLst>
                <a:path w="6" h="8">
                  <a:moveTo>
                    <a:pt x="6" y="6"/>
                  </a:moveTo>
                  <a:cubicBezTo>
                    <a:pt x="6" y="6"/>
                    <a:pt x="6" y="6"/>
                    <a:pt x="6" y="6"/>
                  </a:cubicBezTo>
                  <a:cubicBezTo>
                    <a:pt x="6" y="6"/>
                    <a:pt x="6" y="7"/>
                    <a:pt x="6" y="7"/>
                  </a:cubicBezTo>
                  <a:cubicBezTo>
                    <a:pt x="5" y="7"/>
                    <a:pt x="5" y="8"/>
                    <a:pt x="5" y="8"/>
                  </a:cubicBezTo>
                  <a:cubicBezTo>
                    <a:pt x="5" y="8"/>
                    <a:pt x="4" y="8"/>
                    <a:pt x="4" y="8"/>
                  </a:cubicBezTo>
                  <a:cubicBezTo>
                    <a:pt x="4" y="8"/>
                    <a:pt x="3" y="8"/>
                    <a:pt x="3" y="8"/>
                  </a:cubicBezTo>
                  <a:cubicBezTo>
                    <a:pt x="2" y="8"/>
                    <a:pt x="2" y="8"/>
                    <a:pt x="2" y="8"/>
                  </a:cubicBezTo>
                  <a:cubicBezTo>
                    <a:pt x="1" y="8"/>
                    <a:pt x="1" y="8"/>
                    <a:pt x="1" y="8"/>
                  </a:cubicBezTo>
                  <a:cubicBezTo>
                    <a:pt x="1" y="7"/>
                    <a:pt x="0" y="7"/>
                    <a:pt x="0" y="7"/>
                  </a:cubicBezTo>
                  <a:cubicBezTo>
                    <a:pt x="0" y="7"/>
                    <a:pt x="0" y="6"/>
                    <a:pt x="0" y="6"/>
                  </a:cubicBezTo>
                  <a:cubicBezTo>
                    <a:pt x="0" y="2"/>
                    <a:pt x="0" y="2"/>
                    <a:pt x="0" y="2"/>
                  </a:cubicBezTo>
                  <a:cubicBezTo>
                    <a:pt x="0" y="2"/>
                    <a:pt x="0" y="1"/>
                    <a:pt x="1" y="1"/>
                  </a:cubicBezTo>
                  <a:cubicBezTo>
                    <a:pt x="1" y="1"/>
                    <a:pt x="2" y="0"/>
                    <a:pt x="3" y="0"/>
                  </a:cubicBezTo>
                  <a:cubicBezTo>
                    <a:pt x="3" y="0"/>
                    <a:pt x="4" y="1"/>
                    <a:pt x="4" y="1"/>
                  </a:cubicBezTo>
                  <a:cubicBezTo>
                    <a:pt x="4" y="1"/>
                    <a:pt x="5" y="1"/>
                    <a:pt x="5" y="1"/>
                  </a:cubicBezTo>
                  <a:cubicBezTo>
                    <a:pt x="5" y="1"/>
                    <a:pt x="5" y="1"/>
                    <a:pt x="6" y="2"/>
                  </a:cubicBezTo>
                  <a:cubicBezTo>
                    <a:pt x="6" y="2"/>
                    <a:pt x="6" y="2"/>
                    <a:pt x="6" y="2"/>
                  </a:cubicBezTo>
                  <a:cubicBezTo>
                    <a:pt x="6" y="6"/>
                    <a:pt x="6" y="6"/>
                    <a:pt x="6" y="6"/>
                  </a:cubicBezTo>
                  <a:close/>
                  <a:moveTo>
                    <a:pt x="4" y="3"/>
                  </a:moveTo>
                  <a:cubicBezTo>
                    <a:pt x="4" y="2"/>
                    <a:pt x="4" y="2"/>
                    <a:pt x="4" y="2"/>
                  </a:cubicBezTo>
                  <a:cubicBezTo>
                    <a:pt x="4" y="2"/>
                    <a:pt x="3" y="2"/>
                    <a:pt x="3" y="2"/>
                  </a:cubicBezTo>
                  <a:cubicBezTo>
                    <a:pt x="2" y="2"/>
                    <a:pt x="2" y="2"/>
                    <a:pt x="2" y="2"/>
                  </a:cubicBezTo>
                  <a:cubicBezTo>
                    <a:pt x="2" y="2"/>
                    <a:pt x="2" y="2"/>
                    <a:pt x="2" y="2"/>
                  </a:cubicBezTo>
                  <a:cubicBezTo>
                    <a:pt x="2" y="6"/>
                    <a:pt x="2" y="6"/>
                    <a:pt x="2" y="6"/>
                  </a:cubicBezTo>
                  <a:cubicBezTo>
                    <a:pt x="2" y="6"/>
                    <a:pt x="2" y="7"/>
                    <a:pt x="2" y="7"/>
                  </a:cubicBezTo>
                  <a:cubicBezTo>
                    <a:pt x="2" y="7"/>
                    <a:pt x="2" y="7"/>
                    <a:pt x="3" y="7"/>
                  </a:cubicBezTo>
                  <a:cubicBezTo>
                    <a:pt x="3" y="7"/>
                    <a:pt x="4" y="7"/>
                    <a:pt x="4" y="7"/>
                  </a:cubicBezTo>
                  <a:cubicBezTo>
                    <a:pt x="4" y="7"/>
                    <a:pt x="4" y="6"/>
                    <a:pt x="4" y="6"/>
                  </a:cubicBezTo>
                  <a:cubicBezTo>
                    <a:pt x="4" y="3"/>
                    <a:pt x="4" y="3"/>
                    <a:pt x="4" y="3"/>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30" name="Freeform 122"/>
            <p:cNvSpPr>
              <a:spLocks noEditPoints="1"/>
            </p:cNvSpPr>
            <p:nvPr/>
          </p:nvSpPr>
          <p:spPr>
            <a:xfrm>
              <a:off x="809625" y="704850"/>
              <a:ext cx="15875" cy="25400"/>
            </a:xfrm>
            <a:custGeom>
              <a:avLst/>
              <a:gdLst/>
              <a:ahLst/>
              <a:cxnLst>
                <a:cxn ang="0">
                  <a:pos x="5" y="6"/>
                </a:cxn>
                <a:cxn ang="0">
                  <a:pos x="5" y="6"/>
                </a:cxn>
                <a:cxn ang="0">
                  <a:pos x="5" y="7"/>
                </a:cxn>
                <a:cxn ang="0">
                  <a:pos x="4" y="8"/>
                </a:cxn>
                <a:cxn ang="0">
                  <a:pos x="4" y="8"/>
                </a:cxn>
                <a:cxn ang="0">
                  <a:pos x="2" y="8"/>
                </a:cxn>
                <a:cxn ang="0">
                  <a:pos x="1" y="8"/>
                </a:cxn>
                <a:cxn ang="0">
                  <a:pos x="0" y="8"/>
                </a:cxn>
                <a:cxn ang="0">
                  <a:pos x="0" y="7"/>
                </a:cxn>
                <a:cxn ang="0">
                  <a:pos x="0" y="6"/>
                </a:cxn>
                <a:cxn ang="0">
                  <a:pos x="0" y="2"/>
                </a:cxn>
                <a:cxn ang="0">
                  <a:pos x="0" y="1"/>
                </a:cxn>
                <a:cxn ang="0">
                  <a:pos x="2" y="0"/>
                </a:cxn>
                <a:cxn ang="0">
                  <a:pos x="4" y="1"/>
                </a:cxn>
                <a:cxn ang="0">
                  <a:pos x="4" y="1"/>
                </a:cxn>
                <a:cxn ang="0">
                  <a:pos x="5" y="2"/>
                </a:cxn>
                <a:cxn ang="0">
                  <a:pos x="5" y="2"/>
                </a:cxn>
                <a:cxn ang="0">
                  <a:pos x="5" y="6"/>
                </a:cxn>
                <a:cxn ang="0">
                  <a:pos x="4" y="3"/>
                </a:cxn>
                <a:cxn ang="0">
                  <a:pos x="3" y="2"/>
                </a:cxn>
                <a:cxn ang="0">
                  <a:pos x="2" y="2"/>
                </a:cxn>
                <a:cxn ang="0">
                  <a:pos x="1" y="2"/>
                </a:cxn>
                <a:cxn ang="0">
                  <a:pos x="1" y="2"/>
                </a:cxn>
                <a:cxn ang="0">
                  <a:pos x="1" y="6"/>
                </a:cxn>
                <a:cxn ang="0">
                  <a:pos x="1" y="7"/>
                </a:cxn>
                <a:cxn ang="0">
                  <a:pos x="2" y="7"/>
                </a:cxn>
                <a:cxn ang="0">
                  <a:pos x="3" y="7"/>
                </a:cxn>
                <a:cxn ang="0">
                  <a:pos x="4" y="6"/>
                </a:cxn>
                <a:cxn ang="0">
                  <a:pos x="4" y="3"/>
                </a:cxn>
              </a:cxnLst>
              <a:rect l="0" t="0" r="r" b="b"/>
              <a:pathLst>
                <a:path w="5" h="8">
                  <a:moveTo>
                    <a:pt x="5" y="6"/>
                  </a:moveTo>
                  <a:cubicBezTo>
                    <a:pt x="5" y="6"/>
                    <a:pt x="5" y="6"/>
                    <a:pt x="5" y="6"/>
                  </a:cubicBezTo>
                  <a:cubicBezTo>
                    <a:pt x="5" y="6"/>
                    <a:pt x="5" y="7"/>
                    <a:pt x="5" y="7"/>
                  </a:cubicBezTo>
                  <a:cubicBezTo>
                    <a:pt x="5" y="7"/>
                    <a:pt x="5" y="8"/>
                    <a:pt x="4" y="8"/>
                  </a:cubicBezTo>
                  <a:cubicBezTo>
                    <a:pt x="4" y="8"/>
                    <a:pt x="4" y="8"/>
                    <a:pt x="4" y="8"/>
                  </a:cubicBezTo>
                  <a:cubicBezTo>
                    <a:pt x="3" y="8"/>
                    <a:pt x="3" y="8"/>
                    <a:pt x="2" y="8"/>
                  </a:cubicBezTo>
                  <a:cubicBezTo>
                    <a:pt x="2" y="8"/>
                    <a:pt x="2" y="8"/>
                    <a:pt x="1" y="8"/>
                  </a:cubicBezTo>
                  <a:cubicBezTo>
                    <a:pt x="1" y="8"/>
                    <a:pt x="1" y="8"/>
                    <a:pt x="0" y="8"/>
                  </a:cubicBezTo>
                  <a:cubicBezTo>
                    <a:pt x="0" y="7"/>
                    <a:pt x="0" y="7"/>
                    <a:pt x="0" y="7"/>
                  </a:cubicBezTo>
                  <a:cubicBezTo>
                    <a:pt x="0" y="7"/>
                    <a:pt x="0" y="6"/>
                    <a:pt x="0" y="6"/>
                  </a:cubicBezTo>
                  <a:cubicBezTo>
                    <a:pt x="0" y="2"/>
                    <a:pt x="0" y="2"/>
                    <a:pt x="0" y="2"/>
                  </a:cubicBezTo>
                  <a:cubicBezTo>
                    <a:pt x="0" y="2"/>
                    <a:pt x="0" y="1"/>
                    <a:pt x="0" y="1"/>
                  </a:cubicBezTo>
                  <a:cubicBezTo>
                    <a:pt x="1" y="1"/>
                    <a:pt x="2" y="0"/>
                    <a:pt x="2" y="0"/>
                  </a:cubicBezTo>
                  <a:cubicBezTo>
                    <a:pt x="3" y="0"/>
                    <a:pt x="3" y="1"/>
                    <a:pt x="4" y="1"/>
                  </a:cubicBezTo>
                  <a:cubicBezTo>
                    <a:pt x="4" y="1"/>
                    <a:pt x="4" y="1"/>
                    <a:pt x="4" y="1"/>
                  </a:cubicBezTo>
                  <a:cubicBezTo>
                    <a:pt x="5" y="1"/>
                    <a:pt x="5" y="1"/>
                    <a:pt x="5" y="2"/>
                  </a:cubicBezTo>
                  <a:cubicBezTo>
                    <a:pt x="5" y="2"/>
                    <a:pt x="5" y="2"/>
                    <a:pt x="5" y="2"/>
                  </a:cubicBezTo>
                  <a:cubicBezTo>
                    <a:pt x="5" y="6"/>
                    <a:pt x="5" y="6"/>
                    <a:pt x="5" y="6"/>
                  </a:cubicBezTo>
                  <a:close/>
                  <a:moveTo>
                    <a:pt x="4" y="3"/>
                  </a:moveTo>
                  <a:cubicBezTo>
                    <a:pt x="4" y="2"/>
                    <a:pt x="4" y="2"/>
                    <a:pt x="3" y="2"/>
                  </a:cubicBezTo>
                  <a:cubicBezTo>
                    <a:pt x="3" y="2"/>
                    <a:pt x="3" y="2"/>
                    <a:pt x="2" y="2"/>
                  </a:cubicBezTo>
                  <a:cubicBezTo>
                    <a:pt x="2" y="2"/>
                    <a:pt x="2" y="2"/>
                    <a:pt x="1" y="2"/>
                  </a:cubicBezTo>
                  <a:cubicBezTo>
                    <a:pt x="1" y="2"/>
                    <a:pt x="1" y="2"/>
                    <a:pt x="1" y="2"/>
                  </a:cubicBezTo>
                  <a:cubicBezTo>
                    <a:pt x="1" y="6"/>
                    <a:pt x="1" y="6"/>
                    <a:pt x="1" y="6"/>
                  </a:cubicBezTo>
                  <a:cubicBezTo>
                    <a:pt x="1" y="6"/>
                    <a:pt x="1" y="7"/>
                    <a:pt x="1" y="7"/>
                  </a:cubicBezTo>
                  <a:cubicBezTo>
                    <a:pt x="2" y="7"/>
                    <a:pt x="2" y="7"/>
                    <a:pt x="2" y="7"/>
                  </a:cubicBezTo>
                  <a:cubicBezTo>
                    <a:pt x="3" y="7"/>
                    <a:pt x="3" y="7"/>
                    <a:pt x="3" y="7"/>
                  </a:cubicBezTo>
                  <a:cubicBezTo>
                    <a:pt x="4" y="7"/>
                    <a:pt x="4" y="6"/>
                    <a:pt x="4" y="6"/>
                  </a:cubicBezTo>
                  <a:cubicBezTo>
                    <a:pt x="4" y="3"/>
                    <a:pt x="4" y="3"/>
                    <a:pt x="4" y="3"/>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31" name="Freeform 123"/>
            <p:cNvSpPr>
              <a:spLocks noEditPoints="1"/>
            </p:cNvSpPr>
            <p:nvPr/>
          </p:nvSpPr>
          <p:spPr>
            <a:xfrm>
              <a:off x="328612" y="512763"/>
              <a:ext cx="103188" cy="84138"/>
            </a:xfrm>
            <a:custGeom>
              <a:avLst/>
              <a:gdLst/>
              <a:ahLst/>
              <a:cxnLst>
                <a:cxn ang="0">
                  <a:pos x="16" y="0"/>
                </a:cxn>
                <a:cxn ang="0">
                  <a:pos x="13" y="1"/>
                </a:cxn>
                <a:cxn ang="0">
                  <a:pos x="10" y="1"/>
                </a:cxn>
                <a:cxn ang="0">
                  <a:pos x="8" y="3"/>
                </a:cxn>
                <a:cxn ang="0">
                  <a:pos x="4" y="0"/>
                </a:cxn>
                <a:cxn ang="0">
                  <a:pos x="27" y="0"/>
                </a:cxn>
                <a:cxn ang="0">
                  <a:pos x="32" y="3"/>
                </a:cxn>
                <a:cxn ang="0">
                  <a:pos x="24" y="1"/>
                </a:cxn>
                <a:cxn ang="0">
                  <a:pos x="24" y="1"/>
                </a:cxn>
                <a:cxn ang="0">
                  <a:pos x="16" y="1"/>
                </a:cxn>
                <a:cxn ang="0">
                  <a:pos x="32" y="3"/>
                </a:cxn>
                <a:cxn ang="0">
                  <a:pos x="32" y="9"/>
                </a:cxn>
                <a:cxn ang="0">
                  <a:pos x="22" y="8"/>
                </a:cxn>
                <a:cxn ang="0">
                  <a:pos x="16" y="3"/>
                </a:cxn>
                <a:cxn ang="0">
                  <a:pos x="21" y="2"/>
                </a:cxn>
                <a:cxn ang="0">
                  <a:pos x="26" y="3"/>
                </a:cxn>
                <a:cxn ang="0">
                  <a:pos x="32" y="3"/>
                </a:cxn>
                <a:cxn ang="0">
                  <a:pos x="32" y="16"/>
                </a:cxn>
                <a:cxn ang="0">
                  <a:pos x="21" y="15"/>
                </a:cxn>
                <a:cxn ang="0">
                  <a:pos x="20" y="13"/>
                </a:cxn>
                <a:cxn ang="0">
                  <a:pos x="21" y="11"/>
                </a:cxn>
                <a:cxn ang="0">
                  <a:pos x="32" y="10"/>
                </a:cxn>
                <a:cxn ang="0">
                  <a:pos x="32" y="22"/>
                </a:cxn>
                <a:cxn ang="0">
                  <a:pos x="26" y="22"/>
                </a:cxn>
                <a:cxn ang="0">
                  <a:pos x="24" y="24"/>
                </a:cxn>
                <a:cxn ang="0">
                  <a:pos x="16" y="24"/>
                </a:cxn>
                <a:cxn ang="0">
                  <a:pos x="20" y="21"/>
                </a:cxn>
                <a:cxn ang="0">
                  <a:pos x="22" y="16"/>
                </a:cxn>
                <a:cxn ang="0">
                  <a:pos x="32" y="23"/>
                </a:cxn>
                <a:cxn ang="0">
                  <a:pos x="16" y="26"/>
                </a:cxn>
                <a:cxn ang="0">
                  <a:pos x="21" y="24"/>
                </a:cxn>
                <a:cxn ang="0">
                  <a:pos x="24" y="24"/>
                </a:cxn>
                <a:cxn ang="0">
                  <a:pos x="26" y="23"/>
                </a:cxn>
                <a:cxn ang="0">
                  <a:pos x="16" y="26"/>
                </a:cxn>
                <a:cxn ang="0">
                  <a:pos x="0" y="23"/>
                </a:cxn>
                <a:cxn ang="0">
                  <a:pos x="10" y="24"/>
                </a:cxn>
                <a:cxn ang="0">
                  <a:pos x="10" y="24"/>
                </a:cxn>
                <a:cxn ang="0">
                  <a:pos x="16" y="24"/>
                </a:cxn>
                <a:cxn ang="0">
                  <a:pos x="0" y="22"/>
                </a:cxn>
                <a:cxn ang="0">
                  <a:pos x="0" y="16"/>
                </a:cxn>
                <a:cxn ang="0">
                  <a:pos x="10" y="17"/>
                </a:cxn>
                <a:cxn ang="0">
                  <a:pos x="16" y="23"/>
                </a:cxn>
                <a:cxn ang="0">
                  <a:pos x="13" y="24"/>
                </a:cxn>
                <a:cxn ang="0">
                  <a:pos x="8" y="22"/>
                </a:cxn>
                <a:cxn ang="0">
                  <a:pos x="0" y="22"/>
                </a:cxn>
                <a:cxn ang="0">
                  <a:pos x="0" y="10"/>
                </a:cxn>
                <a:cxn ang="0">
                  <a:pos x="11" y="11"/>
                </a:cxn>
                <a:cxn ang="0">
                  <a:pos x="12" y="13"/>
                </a:cxn>
                <a:cxn ang="0">
                  <a:pos x="11" y="15"/>
                </a:cxn>
                <a:cxn ang="0">
                  <a:pos x="0" y="16"/>
                </a:cxn>
                <a:cxn ang="0">
                  <a:pos x="0" y="4"/>
                </a:cxn>
                <a:cxn ang="0">
                  <a:pos x="8" y="3"/>
                </a:cxn>
                <a:cxn ang="0">
                  <a:pos x="10" y="2"/>
                </a:cxn>
                <a:cxn ang="0">
                  <a:pos x="16" y="2"/>
                </a:cxn>
                <a:cxn ang="0">
                  <a:pos x="12" y="5"/>
                </a:cxn>
                <a:cxn ang="0">
                  <a:pos x="10" y="9"/>
                </a:cxn>
                <a:cxn ang="0">
                  <a:pos x="16" y="3"/>
                </a:cxn>
                <a:cxn ang="0">
                  <a:pos x="20" y="13"/>
                </a:cxn>
                <a:cxn ang="0">
                  <a:pos x="16" y="22"/>
                </a:cxn>
                <a:cxn ang="0">
                  <a:pos x="12" y="13"/>
                </a:cxn>
                <a:cxn ang="0">
                  <a:pos x="16" y="3"/>
                </a:cxn>
              </a:cxnLst>
              <a:rect l="0" t="0" r="r" b="b"/>
              <a:pathLst>
                <a:path w="32" h="26">
                  <a:moveTo>
                    <a:pt x="4" y="0"/>
                  </a:moveTo>
                  <a:cubicBezTo>
                    <a:pt x="16" y="0"/>
                    <a:pt x="16" y="0"/>
                    <a:pt x="16" y="0"/>
                  </a:cubicBezTo>
                  <a:cubicBezTo>
                    <a:pt x="16" y="1"/>
                    <a:pt x="16" y="1"/>
                    <a:pt x="16" y="1"/>
                  </a:cubicBezTo>
                  <a:cubicBezTo>
                    <a:pt x="13" y="1"/>
                    <a:pt x="13" y="1"/>
                    <a:pt x="13" y="1"/>
                  </a:cubicBezTo>
                  <a:cubicBezTo>
                    <a:pt x="10" y="1"/>
                    <a:pt x="10" y="1"/>
                    <a:pt x="10" y="1"/>
                  </a:cubicBezTo>
                  <a:cubicBezTo>
                    <a:pt x="10" y="1"/>
                    <a:pt x="10" y="1"/>
                    <a:pt x="10" y="1"/>
                  </a:cubicBezTo>
                  <a:cubicBezTo>
                    <a:pt x="10" y="1"/>
                    <a:pt x="10" y="1"/>
                    <a:pt x="10" y="1"/>
                  </a:cubicBezTo>
                  <a:cubicBezTo>
                    <a:pt x="8" y="3"/>
                    <a:pt x="8" y="3"/>
                    <a:pt x="8" y="3"/>
                  </a:cubicBezTo>
                  <a:cubicBezTo>
                    <a:pt x="0" y="3"/>
                    <a:pt x="0" y="3"/>
                    <a:pt x="0" y="3"/>
                  </a:cubicBezTo>
                  <a:cubicBezTo>
                    <a:pt x="1" y="1"/>
                    <a:pt x="2" y="0"/>
                    <a:pt x="4" y="0"/>
                  </a:cubicBezTo>
                  <a:close/>
                  <a:moveTo>
                    <a:pt x="16" y="0"/>
                  </a:moveTo>
                  <a:cubicBezTo>
                    <a:pt x="27" y="0"/>
                    <a:pt x="27" y="0"/>
                    <a:pt x="27" y="0"/>
                  </a:cubicBezTo>
                  <a:cubicBezTo>
                    <a:pt x="29" y="0"/>
                    <a:pt x="31" y="1"/>
                    <a:pt x="32" y="3"/>
                  </a:cubicBezTo>
                  <a:cubicBezTo>
                    <a:pt x="32" y="3"/>
                    <a:pt x="32" y="3"/>
                    <a:pt x="32" y="3"/>
                  </a:cubicBezTo>
                  <a:cubicBezTo>
                    <a:pt x="26" y="3"/>
                    <a:pt x="26" y="3"/>
                    <a:pt x="26" y="3"/>
                  </a:cubicBezTo>
                  <a:cubicBezTo>
                    <a:pt x="24" y="1"/>
                    <a:pt x="24" y="1"/>
                    <a:pt x="24" y="1"/>
                  </a:cubicBezTo>
                  <a:cubicBezTo>
                    <a:pt x="24" y="1"/>
                    <a:pt x="24" y="1"/>
                    <a:pt x="24" y="1"/>
                  </a:cubicBezTo>
                  <a:cubicBezTo>
                    <a:pt x="24" y="1"/>
                    <a:pt x="24" y="1"/>
                    <a:pt x="24" y="1"/>
                  </a:cubicBezTo>
                  <a:cubicBezTo>
                    <a:pt x="21" y="1"/>
                    <a:pt x="21" y="1"/>
                    <a:pt x="21" y="1"/>
                  </a:cubicBezTo>
                  <a:cubicBezTo>
                    <a:pt x="16" y="1"/>
                    <a:pt x="16" y="1"/>
                    <a:pt x="16" y="1"/>
                  </a:cubicBezTo>
                  <a:cubicBezTo>
                    <a:pt x="16" y="0"/>
                    <a:pt x="16" y="0"/>
                    <a:pt x="16" y="0"/>
                  </a:cubicBezTo>
                  <a:close/>
                  <a:moveTo>
                    <a:pt x="32" y="3"/>
                  </a:moveTo>
                  <a:cubicBezTo>
                    <a:pt x="32" y="4"/>
                    <a:pt x="32" y="4"/>
                    <a:pt x="32" y="4"/>
                  </a:cubicBezTo>
                  <a:cubicBezTo>
                    <a:pt x="32" y="9"/>
                    <a:pt x="32" y="9"/>
                    <a:pt x="32" y="9"/>
                  </a:cubicBezTo>
                  <a:cubicBezTo>
                    <a:pt x="22" y="9"/>
                    <a:pt x="22" y="9"/>
                    <a:pt x="22" y="9"/>
                  </a:cubicBezTo>
                  <a:cubicBezTo>
                    <a:pt x="22" y="9"/>
                    <a:pt x="22" y="9"/>
                    <a:pt x="22" y="8"/>
                  </a:cubicBezTo>
                  <a:cubicBezTo>
                    <a:pt x="22" y="7"/>
                    <a:pt x="21" y="6"/>
                    <a:pt x="20" y="5"/>
                  </a:cubicBezTo>
                  <a:cubicBezTo>
                    <a:pt x="19" y="4"/>
                    <a:pt x="18" y="3"/>
                    <a:pt x="16" y="3"/>
                  </a:cubicBezTo>
                  <a:cubicBezTo>
                    <a:pt x="16" y="2"/>
                    <a:pt x="16" y="2"/>
                    <a:pt x="16" y="2"/>
                  </a:cubicBezTo>
                  <a:cubicBezTo>
                    <a:pt x="21" y="2"/>
                    <a:pt x="21" y="2"/>
                    <a:pt x="21" y="2"/>
                  </a:cubicBezTo>
                  <a:cubicBezTo>
                    <a:pt x="24" y="2"/>
                    <a:pt x="24" y="2"/>
                    <a:pt x="24" y="2"/>
                  </a:cubicBezTo>
                  <a:cubicBezTo>
                    <a:pt x="26" y="3"/>
                    <a:pt x="26" y="3"/>
                    <a:pt x="26" y="3"/>
                  </a:cubicBezTo>
                  <a:cubicBezTo>
                    <a:pt x="26" y="3"/>
                    <a:pt x="26" y="3"/>
                    <a:pt x="26" y="3"/>
                  </a:cubicBezTo>
                  <a:cubicBezTo>
                    <a:pt x="32" y="3"/>
                    <a:pt x="32" y="3"/>
                    <a:pt x="32" y="3"/>
                  </a:cubicBezTo>
                  <a:close/>
                  <a:moveTo>
                    <a:pt x="32" y="10"/>
                  </a:moveTo>
                  <a:cubicBezTo>
                    <a:pt x="32" y="16"/>
                    <a:pt x="32" y="16"/>
                    <a:pt x="32" y="16"/>
                  </a:cubicBezTo>
                  <a:cubicBezTo>
                    <a:pt x="22" y="16"/>
                    <a:pt x="22" y="16"/>
                    <a:pt x="22" y="16"/>
                  </a:cubicBezTo>
                  <a:cubicBezTo>
                    <a:pt x="22" y="16"/>
                    <a:pt x="21" y="15"/>
                    <a:pt x="21" y="15"/>
                  </a:cubicBezTo>
                  <a:cubicBezTo>
                    <a:pt x="21" y="14"/>
                    <a:pt x="20" y="14"/>
                    <a:pt x="20" y="13"/>
                  </a:cubicBezTo>
                  <a:cubicBezTo>
                    <a:pt x="20" y="13"/>
                    <a:pt x="20" y="13"/>
                    <a:pt x="20" y="13"/>
                  </a:cubicBezTo>
                  <a:cubicBezTo>
                    <a:pt x="20" y="13"/>
                    <a:pt x="20" y="13"/>
                    <a:pt x="20" y="12"/>
                  </a:cubicBezTo>
                  <a:cubicBezTo>
                    <a:pt x="20" y="12"/>
                    <a:pt x="21" y="11"/>
                    <a:pt x="21" y="11"/>
                  </a:cubicBezTo>
                  <a:cubicBezTo>
                    <a:pt x="21" y="11"/>
                    <a:pt x="22" y="10"/>
                    <a:pt x="22" y="10"/>
                  </a:cubicBezTo>
                  <a:cubicBezTo>
                    <a:pt x="32" y="10"/>
                    <a:pt x="32" y="10"/>
                    <a:pt x="32" y="10"/>
                  </a:cubicBezTo>
                  <a:close/>
                  <a:moveTo>
                    <a:pt x="32" y="16"/>
                  </a:moveTo>
                  <a:cubicBezTo>
                    <a:pt x="32" y="22"/>
                    <a:pt x="32" y="22"/>
                    <a:pt x="32" y="22"/>
                  </a:cubicBezTo>
                  <a:cubicBezTo>
                    <a:pt x="32" y="22"/>
                    <a:pt x="32" y="22"/>
                    <a:pt x="32" y="22"/>
                  </a:cubicBezTo>
                  <a:cubicBezTo>
                    <a:pt x="26" y="22"/>
                    <a:pt x="26" y="22"/>
                    <a:pt x="26" y="22"/>
                  </a:cubicBezTo>
                  <a:cubicBezTo>
                    <a:pt x="26" y="22"/>
                    <a:pt x="26" y="22"/>
                    <a:pt x="26" y="22"/>
                  </a:cubicBezTo>
                  <a:cubicBezTo>
                    <a:pt x="24" y="24"/>
                    <a:pt x="24" y="24"/>
                    <a:pt x="24" y="24"/>
                  </a:cubicBezTo>
                  <a:cubicBezTo>
                    <a:pt x="21" y="24"/>
                    <a:pt x="21" y="24"/>
                    <a:pt x="21" y="24"/>
                  </a:cubicBezTo>
                  <a:cubicBezTo>
                    <a:pt x="16" y="24"/>
                    <a:pt x="16" y="24"/>
                    <a:pt x="16" y="24"/>
                  </a:cubicBezTo>
                  <a:cubicBezTo>
                    <a:pt x="16" y="23"/>
                    <a:pt x="16" y="23"/>
                    <a:pt x="16" y="23"/>
                  </a:cubicBezTo>
                  <a:cubicBezTo>
                    <a:pt x="18" y="23"/>
                    <a:pt x="19" y="22"/>
                    <a:pt x="20" y="21"/>
                  </a:cubicBezTo>
                  <a:cubicBezTo>
                    <a:pt x="21" y="20"/>
                    <a:pt x="22" y="19"/>
                    <a:pt x="22" y="17"/>
                  </a:cubicBezTo>
                  <a:cubicBezTo>
                    <a:pt x="22" y="17"/>
                    <a:pt x="22" y="17"/>
                    <a:pt x="22" y="16"/>
                  </a:cubicBezTo>
                  <a:cubicBezTo>
                    <a:pt x="32" y="16"/>
                    <a:pt x="32" y="16"/>
                    <a:pt x="32" y="16"/>
                  </a:cubicBezTo>
                  <a:close/>
                  <a:moveTo>
                    <a:pt x="32" y="23"/>
                  </a:moveTo>
                  <a:cubicBezTo>
                    <a:pt x="31" y="25"/>
                    <a:pt x="29" y="26"/>
                    <a:pt x="27" y="26"/>
                  </a:cubicBezTo>
                  <a:cubicBezTo>
                    <a:pt x="16" y="26"/>
                    <a:pt x="16" y="26"/>
                    <a:pt x="16" y="26"/>
                  </a:cubicBezTo>
                  <a:cubicBezTo>
                    <a:pt x="16" y="24"/>
                    <a:pt x="16" y="24"/>
                    <a:pt x="16" y="24"/>
                  </a:cubicBezTo>
                  <a:cubicBezTo>
                    <a:pt x="21" y="24"/>
                    <a:pt x="21" y="24"/>
                    <a:pt x="21" y="24"/>
                  </a:cubicBezTo>
                  <a:cubicBezTo>
                    <a:pt x="24" y="24"/>
                    <a:pt x="24" y="24"/>
                    <a:pt x="24" y="24"/>
                  </a:cubicBezTo>
                  <a:cubicBezTo>
                    <a:pt x="24" y="24"/>
                    <a:pt x="24" y="24"/>
                    <a:pt x="24" y="24"/>
                  </a:cubicBezTo>
                  <a:cubicBezTo>
                    <a:pt x="24" y="24"/>
                    <a:pt x="24" y="24"/>
                    <a:pt x="24" y="24"/>
                  </a:cubicBezTo>
                  <a:cubicBezTo>
                    <a:pt x="26" y="23"/>
                    <a:pt x="26" y="23"/>
                    <a:pt x="26" y="23"/>
                  </a:cubicBezTo>
                  <a:cubicBezTo>
                    <a:pt x="32" y="23"/>
                    <a:pt x="32" y="23"/>
                    <a:pt x="32" y="23"/>
                  </a:cubicBezTo>
                  <a:close/>
                  <a:moveTo>
                    <a:pt x="16" y="26"/>
                  </a:moveTo>
                  <a:cubicBezTo>
                    <a:pt x="4" y="26"/>
                    <a:pt x="4" y="26"/>
                    <a:pt x="4" y="26"/>
                  </a:cubicBezTo>
                  <a:cubicBezTo>
                    <a:pt x="2" y="26"/>
                    <a:pt x="1" y="25"/>
                    <a:pt x="0" y="23"/>
                  </a:cubicBezTo>
                  <a:cubicBezTo>
                    <a:pt x="8" y="23"/>
                    <a:pt x="8" y="23"/>
                    <a:pt x="8" y="23"/>
                  </a:cubicBezTo>
                  <a:cubicBezTo>
                    <a:pt x="10" y="24"/>
                    <a:pt x="10" y="24"/>
                    <a:pt x="10" y="24"/>
                  </a:cubicBezTo>
                  <a:cubicBezTo>
                    <a:pt x="10" y="24"/>
                    <a:pt x="10" y="24"/>
                    <a:pt x="10" y="24"/>
                  </a:cubicBezTo>
                  <a:cubicBezTo>
                    <a:pt x="10" y="24"/>
                    <a:pt x="10" y="24"/>
                    <a:pt x="10" y="24"/>
                  </a:cubicBezTo>
                  <a:cubicBezTo>
                    <a:pt x="13" y="24"/>
                    <a:pt x="13" y="24"/>
                    <a:pt x="13" y="24"/>
                  </a:cubicBezTo>
                  <a:cubicBezTo>
                    <a:pt x="16" y="24"/>
                    <a:pt x="16" y="24"/>
                    <a:pt x="16" y="24"/>
                  </a:cubicBezTo>
                  <a:cubicBezTo>
                    <a:pt x="16" y="26"/>
                    <a:pt x="16" y="26"/>
                    <a:pt x="16" y="26"/>
                  </a:cubicBezTo>
                  <a:close/>
                  <a:moveTo>
                    <a:pt x="0" y="22"/>
                  </a:moveTo>
                  <a:cubicBezTo>
                    <a:pt x="0" y="22"/>
                    <a:pt x="0" y="22"/>
                    <a:pt x="0" y="22"/>
                  </a:cubicBezTo>
                  <a:cubicBezTo>
                    <a:pt x="0" y="16"/>
                    <a:pt x="0" y="16"/>
                    <a:pt x="0" y="16"/>
                  </a:cubicBezTo>
                  <a:cubicBezTo>
                    <a:pt x="10" y="16"/>
                    <a:pt x="10" y="16"/>
                    <a:pt x="10" y="16"/>
                  </a:cubicBezTo>
                  <a:cubicBezTo>
                    <a:pt x="10" y="17"/>
                    <a:pt x="10" y="17"/>
                    <a:pt x="10" y="17"/>
                  </a:cubicBezTo>
                  <a:cubicBezTo>
                    <a:pt x="10" y="19"/>
                    <a:pt x="11" y="20"/>
                    <a:pt x="12" y="21"/>
                  </a:cubicBezTo>
                  <a:cubicBezTo>
                    <a:pt x="13" y="22"/>
                    <a:pt x="14" y="23"/>
                    <a:pt x="16" y="23"/>
                  </a:cubicBezTo>
                  <a:cubicBezTo>
                    <a:pt x="16" y="24"/>
                    <a:pt x="16" y="24"/>
                    <a:pt x="16" y="24"/>
                  </a:cubicBezTo>
                  <a:cubicBezTo>
                    <a:pt x="13" y="24"/>
                    <a:pt x="13" y="24"/>
                    <a:pt x="13" y="24"/>
                  </a:cubicBezTo>
                  <a:cubicBezTo>
                    <a:pt x="10" y="24"/>
                    <a:pt x="10" y="24"/>
                    <a:pt x="10" y="24"/>
                  </a:cubicBezTo>
                  <a:cubicBezTo>
                    <a:pt x="8" y="22"/>
                    <a:pt x="8" y="22"/>
                    <a:pt x="8" y="22"/>
                  </a:cubicBezTo>
                  <a:cubicBezTo>
                    <a:pt x="8" y="22"/>
                    <a:pt x="8" y="22"/>
                    <a:pt x="8" y="22"/>
                  </a:cubicBezTo>
                  <a:cubicBezTo>
                    <a:pt x="0" y="22"/>
                    <a:pt x="0" y="22"/>
                    <a:pt x="0" y="22"/>
                  </a:cubicBezTo>
                  <a:close/>
                  <a:moveTo>
                    <a:pt x="0" y="16"/>
                  </a:moveTo>
                  <a:cubicBezTo>
                    <a:pt x="0" y="10"/>
                    <a:pt x="0" y="10"/>
                    <a:pt x="0" y="10"/>
                  </a:cubicBezTo>
                  <a:cubicBezTo>
                    <a:pt x="10" y="10"/>
                    <a:pt x="10" y="10"/>
                    <a:pt x="10" y="10"/>
                  </a:cubicBezTo>
                  <a:cubicBezTo>
                    <a:pt x="10" y="10"/>
                    <a:pt x="10" y="11"/>
                    <a:pt x="11" y="11"/>
                  </a:cubicBezTo>
                  <a:cubicBezTo>
                    <a:pt x="11" y="11"/>
                    <a:pt x="11" y="12"/>
                    <a:pt x="12" y="12"/>
                  </a:cubicBezTo>
                  <a:cubicBezTo>
                    <a:pt x="12" y="13"/>
                    <a:pt x="12" y="13"/>
                    <a:pt x="12" y="13"/>
                  </a:cubicBezTo>
                  <a:cubicBezTo>
                    <a:pt x="12" y="13"/>
                    <a:pt x="12" y="13"/>
                    <a:pt x="12" y="13"/>
                  </a:cubicBezTo>
                  <a:cubicBezTo>
                    <a:pt x="11" y="14"/>
                    <a:pt x="11" y="14"/>
                    <a:pt x="11" y="15"/>
                  </a:cubicBezTo>
                  <a:cubicBezTo>
                    <a:pt x="10" y="15"/>
                    <a:pt x="10" y="16"/>
                    <a:pt x="10" y="16"/>
                  </a:cubicBezTo>
                  <a:cubicBezTo>
                    <a:pt x="0" y="16"/>
                    <a:pt x="0" y="16"/>
                    <a:pt x="0" y="16"/>
                  </a:cubicBezTo>
                  <a:close/>
                  <a:moveTo>
                    <a:pt x="0" y="9"/>
                  </a:moveTo>
                  <a:cubicBezTo>
                    <a:pt x="0" y="4"/>
                    <a:pt x="0" y="4"/>
                    <a:pt x="0" y="4"/>
                  </a:cubicBezTo>
                  <a:cubicBezTo>
                    <a:pt x="0" y="4"/>
                    <a:pt x="0" y="4"/>
                    <a:pt x="0" y="3"/>
                  </a:cubicBezTo>
                  <a:cubicBezTo>
                    <a:pt x="8" y="3"/>
                    <a:pt x="8" y="3"/>
                    <a:pt x="8" y="3"/>
                  </a:cubicBezTo>
                  <a:cubicBezTo>
                    <a:pt x="8" y="3"/>
                    <a:pt x="8" y="3"/>
                    <a:pt x="8" y="3"/>
                  </a:cubicBezTo>
                  <a:cubicBezTo>
                    <a:pt x="10" y="2"/>
                    <a:pt x="10" y="2"/>
                    <a:pt x="10" y="2"/>
                  </a:cubicBezTo>
                  <a:cubicBezTo>
                    <a:pt x="13" y="2"/>
                    <a:pt x="13" y="2"/>
                    <a:pt x="13" y="2"/>
                  </a:cubicBezTo>
                  <a:cubicBezTo>
                    <a:pt x="16" y="2"/>
                    <a:pt x="16" y="2"/>
                    <a:pt x="16" y="2"/>
                  </a:cubicBezTo>
                  <a:cubicBezTo>
                    <a:pt x="16" y="3"/>
                    <a:pt x="16" y="3"/>
                    <a:pt x="16" y="3"/>
                  </a:cubicBezTo>
                  <a:cubicBezTo>
                    <a:pt x="14" y="3"/>
                    <a:pt x="13" y="4"/>
                    <a:pt x="12" y="5"/>
                  </a:cubicBezTo>
                  <a:cubicBezTo>
                    <a:pt x="11" y="6"/>
                    <a:pt x="10" y="7"/>
                    <a:pt x="10" y="8"/>
                  </a:cubicBezTo>
                  <a:cubicBezTo>
                    <a:pt x="10" y="9"/>
                    <a:pt x="10" y="9"/>
                    <a:pt x="10" y="9"/>
                  </a:cubicBezTo>
                  <a:cubicBezTo>
                    <a:pt x="0" y="9"/>
                    <a:pt x="0" y="9"/>
                    <a:pt x="0" y="9"/>
                  </a:cubicBezTo>
                  <a:close/>
                  <a:moveTo>
                    <a:pt x="16" y="3"/>
                  </a:moveTo>
                  <a:cubicBezTo>
                    <a:pt x="19" y="3"/>
                    <a:pt x="21" y="6"/>
                    <a:pt x="21" y="8"/>
                  </a:cubicBezTo>
                  <a:cubicBezTo>
                    <a:pt x="21" y="11"/>
                    <a:pt x="20" y="11"/>
                    <a:pt x="20" y="13"/>
                  </a:cubicBezTo>
                  <a:cubicBezTo>
                    <a:pt x="20" y="14"/>
                    <a:pt x="21" y="15"/>
                    <a:pt x="21" y="17"/>
                  </a:cubicBezTo>
                  <a:cubicBezTo>
                    <a:pt x="21" y="20"/>
                    <a:pt x="19" y="22"/>
                    <a:pt x="16" y="22"/>
                  </a:cubicBezTo>
                  <a:cubicBezTo>
                    <a:pt x="13" y="22"/>
                    <a:pt x="10" y="20"/>
                    <a:pt x="10" y="17"/>
                  </a:cubicBezTo>
                  <a:cubicBezTo>
                    <a:pt x="10" y="15"/>
                    <a:pt x="12" y="14"/>
                    <a:pt x="12" y="13"/>
                  </a:cubicBezTo>
                  <a:cubicBezTo>
                    <a:pt x="12" y="11"/>
                    <a:pt x="10" y="11"/>
                    <a:pt x="10" y="8"/>
                  </a:cubicBezTo>
                  <a:cubicBezTo>
                    <a:pt x="10" y="6"/>
                    <a:pt x="13" y="3"/>
                    <a:pt x="16" y="3"/>
                  </a:cubicBezTo>
                  <a:close/>
                </a:path>
              </a:pathLst>
            </a:custGeom>
            <a:solidFill>
              <a:srgbClr val="FECB42"/>
            </a:solidFill>
            <a:ln w="9525">
              <a:noFill/>
            </a:ln>
          </p:spPr>
          <p:txBody>
            <a:bodyPr/>
            <a:lstStyle/>
            <a:p>
              <a:pPr fontAlgn="base"/>
              <a:endParaRPr lang="zh-CN" altLang="en-US" sz="1405" strike="noStrike" noProof="1">
                <a:ea typeface="Arial Unicode MS" panose="020B0604020202020204" charset="-122"/>
              </a:endParaRPr>
            </a:p>
          </p:txBody>
        </p:sp>
        <p:sp>
          <p:nvSpPr>
            <p:cNvPr id="1048632" name="Freeform 124"/>
            <p:cNvSpPr>
              <a:spLocks noEditPoints="1"/>
            </p:cNvSpPr>
            <p:nvPr/>
          </p:nvSpPr>
          <p:spPr>
            <a:xfrm>
              <a:off x="328612" y="636588"/>
              <a:ext cx="496888" cy="31750"/>
            </a:xfrm>
            <a:custGeom>
              <a:avLst/>
              <a:gdLst/>
              <a:ahLst/>
              <a:cxnLst>
                <a:cxn ang="0">
                  <a:pos x="4" y="9"/>
                </a:cxn>
                <a:cxn ang="0">
                  <a:pos x="3" y="9"/>
                </a:cxn>
                <a:cxn ang="0">
                  <a:pos x="130" y="6"/>
                </a:cxn>
                <a:cxn ang="0">
                  <a:pos x="136" y="5"/>
                </a:cxn>
                <a:cxn ang="0">
                  <a:pos x="144" y="9"/>
                </a:cxn>
                <a:cxn ang="0">
                  <a:pos x="142" y="8"/>
                </a:cxn>
                <a:cxn ang="0">
                  <a:pos x="138" y="1"/>
                </a:cxn>
                <a:cxn ang="0">
                  <a:pos x="151" y="6"/>
                </a:cxn>
                <a:cxn ang="0">
                  <a:pos x="153" y="6"/>
                </a:cxn>
                <a:cxn ang="0">
                  <a:pos x="148" y="1"/>
                </a:cxn>
                <a:cxn ang="0">
                  <a:pos x="123" y="10"/>
                </a:cxn>
                <a:cxn ang="0">
                  <a:pos x="126" y="8"/>
                </a:cxn>
                <a:cxn ang="0">
                  <a:pos x="126" y="3"/>
                </a:cxn>
                <a:cxn ang="0">
                  <a:pos x="121" y="1"/>
                </a:cxn>
                <a:cxn ang="0">
                  <a:pos x="128" y="4"/>
                </a:cxn>
                <a:cxn ang="0">
                  <a:pos x="85" y="5"/>
                </a:cxn>
                <a:cxn ang="0">
                  <a:pos x="83" y="5"/>
                </a:cxn>
                <a:cxn ang="0">
                  <a:pos x="80" y="3"/>
                </a:cxn>
                <a:cxn ang="0">
                  <a:pos x="87" y="3"/>
                </a:cxn>
                <a:cxn ang="0">
                  <a:pos x="91" y="10"/>
                </a:cxn>
                <a:cxn ang="0">
                  <a:pos x="95" y="1"/>
                </a:cxn>
                <a:cxn ang="0">
                  <a:pos x="90" y="3"/>
                </a:cxn>
                <a:cxn ang="0">
                  <a:pos x="99" y="2"/>
                </a:cxn>
                <a:cxn ang="0">
                  <a:pos x="101" y="9"/>
                </a:cxn>
                <a:cxn ang="0">
                  <a:pos x="108" y="1"/>
                </a:cxn>
                <a:cxn ang="0">
                  <a:pos x="110" y="6"/>
                </a:cxn>
                <a:cxn ang="0">
                  <a:pos x="111" y="9"/>
                </a:cxn>
                <a:cxn ang="0">
                  <a:pos x="106" y="10"/>
                </a:cxn>
                <a:cxn ang="0">
                  <a:pos x="109" y="5"/>
                </a:cxn>
                <a:cxn ang="0">
                  <a:pos x="109" y="2"/>
                </a:cxn>
                <a:cxn ang="0">
                  <a:pos x="105" y="2"/>
                </a:cxn>
                <a:cxn ang="0">
                  <a:pos x="48" y="5"/>
                </a:cxn>
                <a:cxn ang="0">
                  <a:pos x="42" y="8"/>
                </a:cxn>
                <a:cxn ang="0">
                  <a:pos x="46" y="6"/>
                </a:cxn>
                <a:cxn ang="0">
                  <a:pos x="44" y="2"/>
                </a:cxn>
                <a:cxn ang="0">
                  <a:pos x="54" y="9"/>
                </a:cxn>
                <a:cxn ang="0">
                  <a:pos x="54" y="10"/>
                </a:cxn>
                <a:cxn ang="0">
                  <a:pos x="60" y="9"/>
                </a:cxn>
                <a:cxn ang="0">
                  <a:pos x="12" y="1"/>
                </a:cxn>
                <a:cxn ang="0">
                  <a:pos x="14" y="6"/>
                </a:cxn>
                <a:cxn ang="0">
                  <a:pos x="15" y="9"/>
                </a:cxn>
                <a:cxn ang="0">
                  <a:pos x="9" y="10"/>
                </a:cxn>
                <a:cxn ang="0">
                  <a:pos x="12" y="5"/>
                </a:cxn>
                <a:cxn ang="0">
                  <a:pos x="13" y="2"/>
                </a:cxn>
                <a:cxn ang="0">
                  <a:pos x="8" y="2"/>
                </a:cxn>
                <a:cxn ang="0">
                  <a:pos x="23" y="9"/>
                </a:cxn>
                <a:cxn ang="0">
                  <a:pos x="18" y="8"/>
                </a:cxn>
                <a:cxn ang="0">
                  <a:pos x="19" y="4"/>
                </a:cxn>
                <a:cxn ang="0">
                  <a:pos x="19" y="2"/>
                </a:cxn>
                <a:cxn ang="0">
                  <a:pos x="24" y="2"/>
                </a:cxn>
                <a:cxn ang="0">
                  <a:pos x="24" y="6"/>
                </a:cxn>
                <a:cxn ang="0">
                  <a:pos x="26" y="6"/>
                </a:cxn>
                <a:cxn ang="0">
                  <a:pos x="32" y="5"/>
                </a:cxn>
                <a:cxn ang="0">
                  <a:pos x="66" y="8"/>
                </a:cxn>
                <a:cxn ang="0">
                  <a:pos x="68" y="4"/>
                </a:cxn>
                <a:cxn ang="0">
                  <a:pos x="69" y="10"/>
                </a:cxn>
                <a:cxn ang="0">
                  <a:pos x="66" y="1"/>
                </a:cxn>
              </a:cxnLst>
              <a:rect l="0" t="0" r="r" b="b"/>
              <a:pathLst>
                <a:path w="153" h="10">
                  <a:moveTo>
                    <a:pt x="3" y="2"/>
                  </a:moveTo>
                  <a:cubicBezTo>
                    <a:pt x="2" y="2"/>
                    <a:pt x="2" y="2"/>
                    <a:pt x="2" y="2"/>
                  </a:cubicBezTo>
                  <a:cubicBezTo>
                    <a:pt x="2" y="2"/>
                    <a:pt x="2" y="2"/>
                    <a:pt x="2" y="2"/>
                  </a:cubicBezTo>
                  <a:cubicBezTo>
                    <a:pt x="2" y="1"/>
                    <a:pt x="2" y="1"/>
                    <a:pt x="2" y="1"/>
                  </a:cubicBezTo>
                  <a:cubicBezTo>
                    <a:pt x="2" y="1"/>
                    <a:pt x="2" y="1"/>
                    <a:pt x="3" y="1"/>
                  </a:cubicBezTo>
                  <a:cubicBezTo>
                    <a:pt x="4" y="1"/>
                    <a:pt x="4" y="1"/>
                    <a:pt x="4" y="1"/>
                  </a:cubicBezTo>
                  <a:cubicBezTo>
                    <a:pt x="4" y="1"/>
                    <a:pt x="4" y="1"/>
                    <a:pt x="4" y="1"/>
                  </a:cubicBezTo>
                  <a:cubicBezTo>
                    <a:pt x="4" y="9"/>
                    <a:pt x="4" y="9"/>
                    <a:pt x="4" y="9"/>
                  </a:cubicBezTo>
                  <a:cubicBezTo>
                    <a:pt x="4" y="9"/>
                    <a:pt x="4" y="9"/>
                    <a:pt x="4" y="9"/>
                  </a:cubicBezTo>
                  <a:cubicBezTo>
                    <a:pt x="4" y="9"/>
                    <a:pt x="4" y="9"/>
                    <a:pt x="4" y="9"/>
                  </a:cubicBezTo>
                  <a:cubicBezTo>
                    <a:pt x="6" y="9"/>
                    <a:pt x="6" y="9"/>
                    <a:pt x="6" y="9"/>
                  </a:cubicBezTo>
                  <a:cubicBezTo>
                    <a:pt x="7" y="9"/>
                    <a:pt x="7" y="10"/>
                    <a:pt x="6" y="10"/>
                  </a:cubicBezTo>
                  <a:cubicBezTo>
                    <a:pt x="4" y="10"/>
                    <a:pt x="4" y="10"/>
                    <a:pt x="4" y="10"/>
                  </a:cubicBezTo>
                  <a:cubicBezTo>
                    <a:pt x="1" y="10"/>
                    <a:pt x="1" y="10"/>
                    <a:pt x="1" y="10"/>
                  </a:cubicBezTo>
                  <a:cubicBezTo>
                    <a:pt x="0" y="10"/>
                    <a:pt x="0" y="9"/>
                    <a:pt x="1" y="9"/>
                  </a:cubicBezTo>
                  <a:cubicBezTo>
                    <a:pt x="3" y="9"/>
                    <a:pt x="3" y="9"/>
                    <a:pt x="3" y="9"/>
                  </a:cubicBezTo>
                  <a:cubicBezTo>
                    <a:pt x="3" y="6"/>
                    <a:pt x="3" y="4"/>
                    <a:pt x="3" y="2"/>
                  </a:cubicBezTo>
                  <a:close/>
                  <a:moveTo>
                    <a:pt x="137" y="5"/>
                  </a:moveTo>
                  <a:cubicBezTo>
                    <a:pt x="137" y="6"/>
                    <a:pt x="136" y="6"/>
                    <a:pt x="136" y="6"/>
                  </a:cubicBezTo>
                  <a:cubicBezTo>
                    <a:pt x="136" y="9"/>
                    <a:pt x="136" y="9"/>
                    <a:pt x="136" y="9"/>
                  </a:cubicBezTo>
                  <a:cubicBezTo>
                    <a:pt x="136" y="10"/>
                    <a:pt x="135" y="10"/>
                    <a:pt x="135" y="10"/>
                  </a:cubicBezTo>
                  <a:cubicBezTo>
                    <a:pt x="134" y="10"/>
                    <a:pt x="134" y="10"/>
                    <a:pt x="134" y="9"/>
                  </a:cubicBezTo>
                  <a:cubicBezTo>
                    <a:pt x="134" y="6"/>
                    <a:pt x="134" y="6"/>
                    <a:pt x="134" y="6"/>
                  </a:cubicBezTo>
                  <a:cubicBezTo>
                    <a:pt x="130" y="6"/>
                    <a:pt x="130" y="6"/>
                    <a:pt x="130" y="6"/>
                  </a:cubicBezTo>
                  <a:cubicBezTo>
                    <a:pt x="130" y="6"/>
                    <a:pt x="130" y="6"/>
                    <a:pt x="130" y="6"/>
                  </a:cubicBezTo>
                  <a:cubicBezTo>
                    <a:pt x="130" y="1"/>
                    <a:pt x="130" y="1"/>
                    <a:pt x="130" y="1"/>
                  </a:cubicBezTo>
                  <a:cubicBezTo>
                    <a:pt x="130" y="0"/>
                    <a:pt x="131" y="0"/>
                    <a:pt x="131" y="1"/>
                  </a:cubicBezTo>
                  <a:cubicBezTo>
                    <a:pt x="131" y="5"/>
                    <a:pt x="131" y="5"/>
                    <a:pt x="131" y="5"/>
                  </a:cubicBezTo>
                  <a:cubicBezTo>
                    <a:pt x="134" y="5"/>
                    <a:pt x="134" y="5"/>
                    <a:pt x="134" y="5"/>
                  </a:cubicBezTo>
                  <a:cubicBezTo>
                    <a:pt x="134" y="1"/>
                    <a:pt x="134" y="1"/>
                    <a:pt x="134" y="1"/>
                  </a:cubicBezTo>
                  <a:cubicBezTo>
                    <a:pt x="134" y="0"/>
                    <a:pt x="136" y="0"/>
                    <a:pt x="136" y="1"/>
                  </a:cubicBezTo>
                  <a:cubicBezTo>
                    <a:pt x="136" y="5"/>
                    <a:pt x="136" y="5"/>
                    <a:pt x="136" y="5"/>
                  </a:cubicBezTo>
                  <a:cubicBezTo>
                    <a:pt x="136" y="5"/>
                    <a:pt x="137" y="5"/>
                    <a:pt x="137" y="5"/>
                  </a:cubicBezTo>
                  <a:close/>
                  <a:moveTo>
                    <a:pt x="142" y="4"/>
                  </a:moveTo>
                  <a:cubicBezTo>
                    <a:pt x="143" y="4"/>
                    <a:pt x="143" y="4"/>
                    <a:pt x="144" y="5"/>
                  </a:cubicBezTo>
                  <a:cubicBezTo>
                    <a:pt x="144" y="5"/>
                    <a:pt x="144" y="5"/>
                    <a:pt x="145" y="5"/>
                  </a:cubicBezTo>
                  <a:cubicBezTo>
                    <a:pt x="145" y="5"/>
                    <a:pt x="145" y="5"/>
                    <a:pt x="145" y="6"/>
                  </a:cubicBezTo>
                  <a:cubicBezTo>
                    <a:pt x="145" y="6"/>
                    <a:pt x="145" y="7"/>
                    <a:pt x="145" y="7"/>
                  </a:cubicBezTo>
                  <a:cubicBezTo>
                    <a:pt x="145" y="8"/>
                    <a:pt x="145" y="8"/>
                    <a:pt x="145" y="9"/>
                  </a:cubicBezTo>
                  <a:cubicBezTo>
                    <a:pt x="145" y="9"/>
                    <a:pt x="145" y="9"/>
                    <a:pt x="144" y="9"/>
                  </a:cubicBezTo>
                  <a:cubicBezTo>
                    <a:pt x="144" y="10"/>
                    <a:pt x="144" y="10"/>
                    <a:pt x="143" y="10"/>
                  </a:cubicBezTo>
                  <a:cubicBezTo>
                    <a:pt x="142" y="10"/>
                    <a:pt x="140" y="10"/>
                    <a:pt x="139" y="10"/>
                  </a:cubicBezTo>
                  <a:cubicBezTo>
                    <a:pt x="139" y="10"/>
                    <a:pt x="139" y="10"/>
                    <a:pt x="138" y="9"/>
                  </a:cubicBezTo>
                  <a:cubicBezTo>
                    <a:pt x="138" y="9"/>
                    <a:pt x="138" y="8"/>
                    <a:pt x="138" y="8"/>
                  </a:cubicBezTo>
                  <a:cubicBezTo>
                    <a:pt x="139" y="8"/>
                    <a:pt x="139" y="8"/>
                    <a:pt x="139" y="8"/>
                  </a:cubicBezTo>
                  <a:cubicBezTo>
                    <a:pt x="140" y="8"/>
                    <a:pt x="140" y="8"/>
                    <a:pt x="140" y="8"/>
                  </a:cubicBezTo>
                  <a:cubicBezTo>
                    <a:pt x="141" y="9"/>
                    <a:pt x="141" y="9"/>
                    <a:pt x="141" y="9"/>
                  </a:cubicBezTo>
                  <a:cubicBezTo>
                    <a:pt x="142" y="9"/>
                    <a:pt x="142" y="8"/>
                    <a:pt x="142" y="8"/>
                  </a:cubicBezTo>
                  <a:cubicBezTo>
                    <a:pt x="143" y="8"/>
                    <a:pt x="143" y="8"/>
                    <a:pt x="143" y="8"/>
                  </a:cubicBezTo>
                  <a:cubicBezTo>
                    <a:pt x="143" y="8"/>
                    <a:pt x="143" y="7"/>
                    <a:pt x="143" y="7"/>
                  </a:cubicBezTo>
                  <a:cubicBezTo>
                    <a:pt x="143" y="7"/>
                    <a:pt x="143" y="6"/>
                    <a:pt x="143" y="6"/>
                  </a:cubicBezTo>
                  <a:cubicBezTo>
                    <a:pt x="143" y="6"/>
                    <a:pt x="143" y="6"/>
                    <a:pt x="143" y="6"/>
                  </a:cubicBezTo>
                  <a:cubicBezTo>
                    <a:pt x="139" y="6"/>
                    <a:pt x="139" y="6"/>
                    <a:pt x="139" y="6"/>
                  </a:cubicBezTo>
                  <a:cubicBezTo>
                    <a:pt x="138" y="6"/>
                    <a:pt x="138" y="6"/>
                    <a:pt x="138" y="5"/>
                  </a:cubicBezTo>
                  <a:cubicBezTo>
                    <a:pt x="138" y="1"/>
                    <a:pt x="138" y="1"/>
                    <a:pt x="138" y="1"/>
                  </a:cubicBezTo>
                  <a:cubicBezTo>
                    <a:pt x="138" y="1"/>
                    <a:pt x="138" y="1"/>
                    <a:pt x="138" y="1"/>
                  </a:cubicBezTo>
                  <a:cubicBezTo>
                    <a:pt x="139" y="1"/>
                    <a:pt x="139" y="1"/>
                    <a:pt x="139" y="1"/>
                  </a:cubicBezTo>
                  <a:cubicBezTo>
                    <a:pt x="141" y="1"/>
                    <a:pt x="142" y="1"/>
                    <a:pt x="144" y="1"/>
                  </a:cubicBezTo>
                  <a:cubicBezTo>
                    <a:pt x="145" y="1"/>
                    <a:pt x="145" y="2"/>
                    <a:pt x="144" y="2"/>
                  </a:cubicBezTo>
                  <a:cubicBezTo>
                    <a:pt x="140" y="2"/>
                    <a:pt x="140" y="2"/>
                    <a:pt x="140" y="2"/>
                  </a:cubicBezTo>
                  <a:cubicBezTo>
                    <a:pt x="140" y="4"/>
                    <a:pt x="140" y="4"/>
                    <a:pt x="140" y="4"/>
                  </a:cubicBezTo>
                  <a:cubicBezTo>
                    <a:pt x="142" y="4"/>
                    <a:pt x="142" y="4"/>
                    <a:pt x="142" y="4"/>
                  </a:cubicBezTo>
                  <a:close/>
                  <a:moveTo>
                    <a:pt x="151" y="7"/>
                  </a:moveTo>
                  <a:cubicBezTo>
                    <a:pt x="151" y="7"/>
                    <a:pt x="151" y="7"/>
                    <a:pt x="151" y="6"/>
                  </a:cubicBezTo>
                  <a:cubicBezTo>
                    <a:pt x="151" y="5"/>
                    <a:pt x="149" y="6"/>
                    <a:pt x="148" y="6"/>
                  </a:cubicBezTo>
                  <a:cubicBezTo>
                    <a:pt x="148" y="7"/>
                    <a:pt x="148" y="7"/>
                    <a:pt x="148" y="7"/>
                  </a:cubicBezTo>
                  <a:cubicBezTo>
                    <a:pt x="148" y="8"/>
                    <a:pt x="148" y="8"/>
                    <a:pt x="149" y="8"/>
                  </a:cubicBezTo>
                  <a:cubicBezTo>
                    <a:pt x="149" y="9"/>
                    <a:pt x="149" y="9"/>
                    <a:pt x="150" y="9"/>
                  </a:cubicBezTo>
                  <a:cubicBezTo>
                    <a:pt x="151" y="9"/>
                    <a:pt x="151" y="8"/>
                    <a:pt x="151" y="7"/>
                  </a:cubicBezTo>
                  <a:close/>
                  <a:moveTo>
                    <a:pt x="152" y="4"/>
                  </a:moveTo>
                  <a:cubicBezTo>
                    <a:pt x="152" y="5"/>
                    <a:pt x="152" y="5"/>
                    <a:pt x="153" y="5"/>
                  </a:cubicBezTo>
                  <a:cubicBezTo>
                    <a:pt x="153" y="5"/>
                    <a:pt x="153" y="6"/>
                    <a:pt x="153" y="6"/>
                  </a:cubicBezTo>
                  <a:cubicBezTo>
                    <a:pt x="153" y="6"/>
                    <a:pt x="153" y="7"/>
                    <a:pt x="153" y="7"/>
                  </a:cubicBezTo>
                  <a:cubicBezTo>
                    <a:pt x="153" y="8"/>
                    <a:pt x="153" y="8"/>
                    <a:pt x="153" y="8"/>
                  </a:cubicBezTo>
                  <a:cubicBezTo>
                    <a:pt x="153" y="9"/>
                    <a:pt x="152" y="10"/>
                    <a:pt x="151" y="10"/>
                  </a:cubicBezTo>
                  <a:cubicBezTo>
                    <a:pt x="151" y="10"/>
                    <a:pt x="150" y="10"/>
                    <a:pt x="150" y="10"/>
                  </a:cubicBezTo>
                  <a:cubicBezTo>
                    <a:pt x="149" y="10"/>
                    <a:pt x="149" y="10"/>
                    <a:pt x="148" y="10"/>
                  </a:cubicBezTo>
                  <a:cubicBezTo>
                    <a:pt x="147" y="10"/>
                    <a:pt x="146" y="9"/>
                    <a:pt x="146" y="7"/>
                  </a:cubicBezTo>
                  <a:cubicBezTo>
                    <a:pt x="146" y="1"/>
                    <a:pt x="146" y="1"/>
                    <a:pt x="146" y="1"/>
                  </a:cubicBezTo>
                  <a:cubicBezTo>
                    <a:pt x="146" y="0"/>
                    <a:pt x="148" y="0"/>
                    <a:pt x="148" y="1"/>
                  </a:cubicBezTo>
                  <a:cubicBezTo>
                    <a:pt x="148" y="4"/>
                    <a:pt x="148" y="4"/>
                    <a:pt x="148" y="4"/>
                  </a:cubicBezTo>
                  <a:cubicBezTo>
                    <a:pt x="149" y="4"/>
                    <a:pt x="150" y="4"/>
                    <a:pt x="152" y="4"/>
                  </a:cubicBezTo>
                  <a:close/>
                  <a:moveTo>
                    <a:pt x="128" y="7"/>
                  </a:moveTo>
                  <a:cubicBezTo>
                    <a:pt x="128" y="8"/>
                    <a:pt x="128" y="8"/>
                    <a:pt x="128" y="9"/>
                  </a:cubicBezTo>
                  <a:cubicBezTo>
                    <a:pt x="128" y="9"/>
                    <a:pt x="128" y="9"/>
                    <a:pt x="127" y="9"/>
                  </a:cubicBezTo>
                  <a:cubicBezTo>
                    <a:pt x="127" y="10"/>
                    <a:pt x="127" y="10"/>
                    <a:pt x="126" y="10"/>
                  </a:cubicBezTo>
                  <a:cubicBezTo>
                    <a:pt x="125" y="10"/>
                    <a:pt x="124" y="10"/>
                    <a:pt x="124" y="10"/>
                  </a:cubicBezTo>
                  <a:cubicBezTo>
                    <a:pt x="123" y="10"/>
                    <a:pt x="123" y="10"/>
                    <a:pt x="123" y="10"/>
                  </a:cubicBezTo>
                  <a:cubicBezTo>
                    <a:pt x="123" y="10"/>
                    <a:pt x="122" y="10"/>
                    <a:pt x="122" y="10"/>
                  </a:cubicBezTo>
                  <a:cubicBezTo>
                    <a:pt x="122" y="10"/>
                    <a:pt x="121" y="10"/>
                    <a:pt x="121" y="9"/>
                  </a:cubicBezTo>
                  <a:cubicBezTo>
                    <a:pt x="121" y="9"/>
                    <a:pt x="121" y="9"/>
                    <a:pt x="121" y="8"/>
                  </a:cubicBezTo>
                  <a:cubicBezTo>
                    <a:pt x="121" y="8"/>
                    <a:pt x="122" y="8"/>
                    <a:pt x="122" y="8"/>
                  </a:cubicBezTo>
                  <a:cubicBezTo>
                    <a:pt x="122" y="8"/>
                    <a:pt x="122" y="8"/>
                    <a:pt x="122" y="8"/>
                  </a:cubicBezTo>
                  <a:cubicBezTo>
                    <a:pt x="123" y="8"/>
                    <a:pt x="123" y="8"/>
                    <a:pt x="123" y="8"/>
                  </a:cubicBezTo>
                  <a:cubicBezTo>
                    <a:pt x="124" y="9"/>
                    <a:pt x="125" y="9"/>
                    <a:pt x="125" y="8"/>
                  </a:cubicBezTo>
                  <a:cubicBezTo>
                    <a:pt x="126" y="8"/>
                    <a:pt x="126" y="8"/>
                    <a:pt x="126" y="8"/>
                  </a:cubicBezTo>
                  <a:cubicBezTo>
                    <a:pt x="126" y="8"/>
                    <a:pt x="126" y="7"/>
                    <a:pt x="126" y="7"/>
                  </a:cubicBezTo>
                  <a:cubicBezTo>
                    <a:pt x="126" y="7"/>
                    <a:pt x="126" y="6"/>
                    <a:pt x="126" y="6"/>
                  </a:cubicBezTo>
                  <a:cubicBezTo>
                    <a:pt x="126" y="6"/>
                    <a:pt x="126" y="6"/>
                    <a:pt x="126" y="6"/>
                  </a:cubicBezTo>
                  <a:cubicBezTo>
                    <a:pt x="124" y="6"/>
                    <a:pt x="124" y="6"/>
                    <a:pt x="124" y="6"/>
                  </a:cubicBezTo>
                  <a:cubicBezTo>
                    <a:pt x="122" y="6"/>
                    <a:pt x="122" y="4"/>
                    <a:pt x="124" y="4"/>
                  </a:cubicBezTo>
                  <a:cubicBezTo>
                    <a:pt x="125" y="4"/>
                    <a:pt x="125" y="4"/>
                    <a:pt x="125" y="4"/>
                  </a:cubicBezTo>
                  <a:cubicBezTo>
                    <a:pt x="126" y="4"/>
                    <a:pt x="126" y="4"/>
                    <a:pt x="126" y="4"/>
                  </a:cubicBezTo>
                  <a:cubicBezTo>
                    <a:pt x="126" y="4"/>
                    <a:pt x="126" y="4"/>
                    <a:pt x="126" y="3"/>
                  </a:cubicBezTo>
                  <a:cubicBezTo>
                    <a:pt x="126" y="3"/>
                    <a:pt x="126" y="3"/>
                    <a:pt x="126" y="3"/>
                  </a:cubicBezTo>
                  <a:cubicBezTo>
                    <a:pt x="126" y="2"/>
                    <a:pt x="126" y="2"/>
                    <a:pt x="125" y="2"/>
                  </a:cubicBezTo>
                  <a:cubicBezTo>
                    <a:pt x="125" y="2"/>
                    <a:pt x="124" y="2"/>
                    <a:pt x="124" y="2"/>
                  </a:cubicBezTo>
                  <a:cubicBezTo>
                    <a:pt x="123" y="2"/>
                    <a:pt x="123" y="2"/>
                    <a:pt x="123" y="2"/>
                  </a:cubicBezTo>
                  <a:cubicBezTo>
                    <a:pt x="123" y="2"/>
                    <a:pt x="123" y="2"/>
                    <a:pt x="123" y="2"/>
                  </a:cubicBezTo>
                  <a:cubicBezTo>
                    <a:pt x="123" y="3"/>
                    <a:pt x="123" y="3"/>
                    <a:pt x="122" y="3"/>
                  </a:cubicBezTo>
                  <a:cubicBezTo>
                    <a:pt x="122" y="3"/>
                    <a:pt x="122" y="3"/>
                    <a:pt x="121" y="2"/>
                  </a:cubicBezTo>
                  <a:cubicBezTo>
                    <a:pt x="121" y="2"/>
                    <a:pt x="121" y="2"/>
                    <a:pt x="121" y="1"/>
                  </a:cubicBezTo>
                  <a:cubicBezTo>
                    <a:pt x="122" y="1"/>
                    <a:pt x="122" y="1"/>
                    <a:pt x="122" y="1"/>
                  </a:cubicBezTo>
                  <a:cubicBezTo>
                    <a:pt x="122" y="1"/>
                    <a:pt x="123" y="1"/>
                    <a:pt x="123" y="1"/>
                  </a:cubicBezTo>
                  <a:cubicBezTo>
                    <a:pt x="124" y="0"/>
                    <a:pt x="125" y="1"/>
                    <a:pt x="126" y="1"/>
                  </a:cubicBezTo>
                  <a:cubicBezTo>
                    <a:pt x="127" y="1"/>
                    <a:pt x="127" y="1"/>
                    <a:pt x="127" y="1"/>
                  </a:cubicBezTo>
                  <a:cubicBezTo>
                    <a:pt x="128" y="1"/>
                    <a:pt x="128" y="2"/>
                    <a:pt x="128" y="2"/>
                  </a:cubicBezTo>
                  <a:cubicBezTo>
                    <a:pt x="128" y="2"/>
                    <a:pt x="128" y="3"/>
                    <a:pt x="128" y="3"/>
                  </a:cubicBezTo>
                  <a:cubicBezTo>
                    <a:pt x="128" y="3"/>
                    <a:pt x="128" y="4"/>
                    <a:pt x="128" y="4"/>
                  </a:cubicBezTo>
                  <a:cubicBezTo>
                    <a:pt x="128" y="4"/>
                    <a:pt x="128" y="4"/>
                    <a:pt x="128" y="4"/>
                  </a:cubicBezTo>
                  <a:cubicBezTo>
                    <a:pt x="128" y="5"/>
                    <a:pt x="128" y="5"/>
                    <a:pt x="128" y="5"/>
                  </a:cubicBezTo>
                  <a:cubicBezTo>
                    <a:pt x="128" y="5"/>
                    <a:pt x="128" y="5"/>
                    <a:pt x="128" y="5"/>
                  </a:cubicBezTo>
                  <a:cubicBezTo>
                    <a:pt x="128" y="5"/>
                    <a:pt x="128" y="5"/>
                    <a:pt x="128" y="5"/>
                  </a:cubicBezTo>
                  <a:cubicBezTo>
                    <a:pt x="128" y="6"/>
                    <a:pt x="128" y="6"/>
                    <a:pt x="128" y="6"/>
                  </a:cubicBezTo>
                  <a:cubicBezTo>
                    <a:pt x="128" y="6"/>
                    <a:pt x="128" y="6"/>
                    <a:pt x="128" y="6"/>
                  </a:cubicBezTo>
                  <a:cubicBezTo>
                    <a:pt x="128" y="7"/>
                    <a:pt x="128" y="7"/>
                    <a:pt x="128" y="7"/>
                  </a:cubicBezTo>
                  <a:close/>
                  <a:moveTo>
                    <a:pt x="85" y="5"/>
                  </a:moveTo>
                  <a:cubicBezTo>
                    <a:pt x="85" y="5"/>
                    <a:pt x="85" y="5"/>
                    <a:pt x="85" y="5"/>
                  </a:cubicBezTo>
                  <a:cubicBezTo>
                    <a:pt x="85" y="4"/>
                    <a:pt x="85" y="4"/>
                    <a:pt x="85" y="4"/>
                  </a:cubicBezTo>
                  <a:cubicBezTo>
                    <a:pt x="85" y="3"/>
                    <a:pt x="85" y="3"/>
                    <a:pt x="85" y="3"/>
                  </a:cubicBezTo>
                  <a:cubicBezTo>
                    <a:pt x="85" y="3"/>
                    <a:pt x="85" y="3"/>
                    <a:pt x="85" y="2"/>
                  </a:cubicBezTo>
                  <a:cubicBezTo>
                    <a:pt x="85" y="2"/>
                    <a:pt x="84" y="2"/>
                    <a:pt x="84" y="2"/>
                  </a:cubicBezTo>
                  <a:cubicBezTo>
                    <a:pt x="84" y="2"/>
                    <a:pt x="84" y="2"/>
                    <a:pt x="83" y="2"/>
                  </a:cubicBezTo>
                  <a:cubicBezTo>
                    <a:pt x="83" y="2"/>
                    <a:pt x="83" y="2"/>
                    <a:pt x="83" y="2"/>
                  </a:cubicBezTo>
                  <a:cubicBezTo>
                    <a:pt x="82" y="2"/>
                    <a:pt x="82" y="3"/>
                    <a:pt x="82" y="3"/>
                  </a:cubicBezTo>
                  <a:cubicBezTo>
                    <a:pt x="82" y="4"/>
                    <a:pt x="82" y="5"/>
                    <a:pt x="83" y="5"/>
                  </a:cubicBezTo>
                  <a:cubicBezTo>
                    <a:pt x="83" y="5"/>
                    <a:pt x="84" y="5"/>
                    <a:pt x="85" y="5"/>
                  </a:cubicBezTo>
                  <a:close/>
                  <a:moveTo>
                    <a:pt x="87" y="9"/>
                  </a:moveTo>
                  <a:cubicBezTo>
                    <a:pt x="87" y="10"/>
                    <a:pt x="85" y="10"/>
                    <a:pt x="85" y="9"/>
                  </a:cubicBezTo>
                  <a:cubicBezTo>
                    <a:pt x="85" y="6"/>
                    <a:pt x="85" y="6"/>
                    <a:pt x="85" y="6"/>
                  </a:cubicBezTo>
                  <a:cubicBezTo>
                    <a:pt x="84" y="6"/>
                    <a:pt x="83" y="7"/>
                    <a:pt x="82" y="6"/>
                  </a:cubicBezTo>
                  <a:cubicBezTo>
                    <a:pt x="81" y="6"/>
                    <a:pt x="81" y="6"/>
                    <a:pt x="81" y="6"/>
                  </a:cubicBezTo>
                  <a:cubicBezTo>
                    <a:pt x="80" y="5"/>
                    <a:pt x="80" y="5"/>
                    <a:pt x="80" y="5"/>
                  </a:cubicBezTo>
                  <a:cubicBezTo>
                    <a:pt x="80" y="4"/>
                    <a:pt x="80" y="4"/>
                    <a:pt x="80" y="3"/>
                  </a:cubicBezTo>
                  <a:cubicBezTo>
                    <a:pt x="80" y="3"/>
                    <a:pt x="80" y="3"/>
                    <a:pt x="80" y="2"/>
                  </a:cubicBezTo>
                  <a:cubicBezTo>
                    <a:pt x="80" y="2"/>
                    <a:pt x="80" y="2"/>
                    <a:pt x="81" y="1"/>
                  </a:cubicBezTo>
                  <a:cubicBezTo>
                    <a:pt x="81" y="1"/>
                    <a:pt x="81" y="1"/>
                    <a:pt x="82" y="1"/>
                  </a:cubicBezTo>
                  <a:cubicBezTo>
                    <a:pt x="82" y="1"/>
                    <a:pt x="83" y="1"/>
                    <a:pt x="84" y="1"/>
                  </a:cubicBezTo>
                  <a:cubicBezTo>
                    <a:pt x="84" y="1"/>
                    <a:pt x="84" y="1"/>
                    <a:pt x="85" y="1"/>
                  </a:cubicBezTo>
                  <a:cubicBezTo>
                    <a:pt x="85" y="1"/>
                    <a:pt x="86" y="1"/>
                    <a:pt x="86" y="1"/>
                  </a:cubicBezTo>
                  <a:cubicBezTo>
                    <a:pt x="86" y="1"/>
                    <a:pt x="87" y="2"/>
                    <a:pt x="87" y="2"/>
                  </a:cubicBezTo>
                  <a:cubicBezTo>
                    <a:pt x="87" y="2"/>
                    <a:pt x="87" y="3"/>
                    <a:pt x="87" y="3"/>
                  </a:cubicBezTo>
                  <a:cubicBezTo>
                    <a:pt x="87" y="9"/>
                    <a:pt x="87" y="9"/>
                    <a:pt x="87" y="9"/>
                  </a:cubicBezTo>
                  <a:close/>
                  <a:moveTo>
                    <a:pt x="96" y="8"/>
                  </a:moveTo>
                  <a:cubicBezTo>
                    <a:pt x="96" y="8"/>
                    <a:pt x="96" y="8"/>
                    <a:pt x="96" y="8"/>
                  </a:cubicBezTo>
                  <a:cubicBezTo>
                    <a:pt x="96" y="8"/>
                    <a:pt x="96" y="8"/>
                    <a:pt x="95" y="9"/>
                  </a:cubicBezTo>
                  <a:cubicBezTo>
                    <a:pt x="95" y="9"/>
                    <a:pt x="95" y="9"/>
                    <a:pt x="95" y="10"/>
                  </a:cubicBezTo>
                  <a:cubicBezTo>
                    <a:pt x="94" y="10"/>
                    <a:pt x="94" y="10"/>
                    <a:pt x="94" y="10"/>
                  </a:cubicBezTo>
                  <a:cubicBezTo>
                    <a:pt x="93" y="10"/>
                    <a:pt x="93" y="10"/>
                    <a:pt x="92" y="10"/>
                  </a:cubicBezTo>
                  <a:cubicBezTo>
                    <a:pt x="91" y="10"/>
                    <a:pt x="91" y="10"/>
                    <a:pt x="91" y="10"/>
                  </a:cubicBezTo>
                  <a:cubicBezTo>
                    <a:pt x="90" y="10"/>
                    <a:pt x="90" y="10"/>
                    <a:pt x="89" y="10"/>
                  </a:cubicBezTo>
                  <a:cubicBezTo>
                    <a:pt x="89" y="9"/>
                    <a:pt x="89" y="9"/>
                    <a:pt x="89" y="9"/>
                  </a:cubicBezTo>
                  <a:cubicBezTo>
                    <a:pt x="89" y="8"/>
                    <a:pt x="89" y="8"/>
                    <a:pt x="89" y="8"/>
                  </a:cubicBezTo>
                  <a:cubicBezTo>
                    <a:pt x="89" y="3"/>
                    <a:pt x="89" y="3"/>
                    <a:pt x="89" y="3"/>
                  </a:cubicBezTo>
                  <a:cubicBezTo>
                    <a:pt x="89" y="2"/>
                    <a:pt x="89" y="2"/>
                    <a:pt x="89" y="1"/>
                  </a:cubicBezTo>
                  <a:cubicBezTo>
                    <a:pt x="90" y="1"/>
                    <a:pt x="91" y="1"/>
                    <a:pt x="92" y="1"/>
                  </a:cubicBezTo>
                  <a:cubicBezTo>
                    <a:pt x="93" y="1"/>
                    <a:pt x="93" y="1"/>
                    <a:pt x="94" y="1"/>
                  </a:cubicBezTo>
                  <a:cubicBezTo>
                    <a:pt x="94" y="1"/>
                    <a:pt x="94" y="1"/>
                    <a:pt x="95" y="1"/>
                  </a:cubicBezTo>
                  <a:cubicBezTo>
                    <a:pt x="95" y="1"/>
                    <a:pt x="95" y="2"/>
                    <a:pt x="95" y="2"/>
                  </a:cubicBezTo>
                  <a:cubicBezTo>
                    <a:pt x="96" y="2"/>
                    <a:pt x="96" y="3"/>
                    <a:pt x="96" y="3"/>
                  </a:cubicBezTo>
                  <a:cubicBezTo>
                    <a:pt x="96" y="8"/>
                    <a:pt x="96" y="8"/>
                    <a:pt x="96" y="8"/>
                  </a:cubicBezTo>
                  <a:close/>
                  <a:moveTo>
                    <a:pt x="94" y="3"/>
                  </a:moveTo>
                  <a:cubicBezTo>
                    <a:pt x="94" y="3"/>
                    <a:pt x="94" y="3"/>
                    <a:pt x="93" y="2"/>
                  </a:cubicBezTo>
                  <a:cubicBezTo>
                    <a:pt x="93" y="2"/>
                    <a:pt x="93" y="2"/>
                    <a:pt x="92" y="2"/>
                  </a:cubicBezTo>
                  <a:cubicBezTo>
                    <a:pt x="91" y="2"/>
                    <a:pt x="91" y="2"/>
                    <a:pt x="91" y="2"/>
                  </a:cubicBezTo>
                  <a:cubicBezTo>
                    <a:pt x="91" y="3"/>
                    <a:pt x="90" y="3"/>
                    <a:pt x="90" y="3"/>
                  </a:cubicBezTo>
                  <a:cubicBezTo>
                    <a:pt x="90" y="8"/>
                    <a:pt x="90" y="8"/>
                    <a:pt x="90" y="8"/>
                  </a:cubicBezTo>
                  <a:cubicBezTo>
                    <a:pt x="90" y="8"/>
                    <a:pt x="91" y="8"/>
                    <a:pt x="91" y="8"/>
                  </a:cubicBezTo>
                  <a:cubicBezTo>
                    <a:pt x="91" y="8"/>
                    <a:pt x="91" y="9"/>
                    <a:pt x="92" y="9"/>
                  </a:cubicBezTo>
                  <a:cubicBezTo>
                    <a:pt x="93" y="9"/>
                    <a:pt x="93" y="8"/>
                    <a:pt x="93" y="8"/>
                  </a:cubicBezTo>
                  <a:cubicBezTo>
                    <a:pt x="94" y="8"/>
                    <a:pt x="94" y="8"/>
                    <a:pt x="94" y="8"/>
                  </a:cubicBezTo>
                  <a:cubicBezTo>
                    <a:pt x="94" y="3"/>
                    <a:pt x="94" y="3"/>
                    <a:pt x="94" y="3"/>
                  </a:cubicBezTo>
                  <a:close/>
                  <a:moveTo>
                    <a:pt x="99" y="2"/>
                  </a:moveTo>
                  <a:cubicBezTo>
                    <a:pt x="99" y="2"/>
                    <a:pt x="99" y="2"/>
                    <a:pt x="99" y="2"/>
                  </a:cubicBezTo>
                  <a:cubicBezTo>
                    <a:pt x="98" y="2"/>
                    <a:pt x="98" y="2"/>
                    <a:pt x="98" y="2"/>
                  </a:cubicBezTo>
                  <a:cubicBezTo>
                    <a:pt x="98" y="1"/>
                    <a:pt x="98" y="1"/>
                    <a:pt x="98" y="1"/>
                  </a:cubicBezTo>
                  <a:cubicBezTo>
                    <a:pt x="98" y="1"/>
                    <a:pt x="99" y="1"/>
                    <a:pt x="100" y="1"/>
                  </a:cubicBezTo>
                  <a:cubicBezTo>
                    <a:pt x="100" y="1"/>
                    <a:pt x="101" y="1"/>
                    <a:pt x="101" y="1"/>
                  </a:cubicBezTo>
                  <a:cubicBezTo>
                    <a:pt x="101" y="1"/>
                    <a:pt x="101" y="1"/>
                    <a:pt x="101" y="1"/>
                  </a:cubicBezTo>
                  <a:cubicBezTo>
                    <a:pt x="101" y="8"/>
                    <a:pt x="101" y="8"/>
                    <a:pt x="101" y="8"/>
                  </a:cubicBezTo>
                  <a:cubicBezTo>
                    <a:pt x="101" y="8"/>
                    <a:pt x="101" y="8"/>
                    <a:pt x="101" y="8"/>
                  </a:cubicBezTo>
                  <a:cubicBezTo>
                    <a:pt x="101" y="9"/>
                    <a:pt x="101" y="9"/>
                    <a:pt x="101" y="9"/>
                  </a:cubicBezTo>
                  <a:cubicBezTo>
                    <a:pt x="103" y="9"/>
                    <a:pt x="103" y="9"/>
                    <a:pt x="103" y="9"/>
                  </a:cubicBezTo>
                  <a:cubicBezTo>
                    <a:pt x="104" y="9"/>
                    <a:pt x="104" y="10"/>
                    <a:pt x="103" y="10"/>
                  </a:cubicBezTo>
                  <a:cubicBezTo>
                    <a:pt x="100" y="10"/>
                    <a:pt x="100" y="10"/>
                    <a:pt x="100" y="10"/>
                  </a:cubicBezTo>
                  <a:cubicBezTo>
                    <a:pt x="97" y="10"/>
                    <a:pt x="97" y="10"/>
                    <a:pt x="97" y="10"/>
                  </a:cubicBezTo>
                  <a:cubicBezTo>
                    <a:pt x="96" y="10"/>
                    <a:pt x="96" y="9"/>
                    <a:pt x="97" y="9"/>
                  </a:cubicBezTo>
                  <a:cubicBezTo>
                    <a:pt x="99" y="9"/>
                    <a:pt x="99" y="9"/>
                    <a:pt x="99" y="9"/>
                  </a:cubicBezTo>
                  <a:cubicBezTo>
                    <a:pt x="99" y="6"/>
                    <a:pt x="99" y="4"/>
                    <a:pt x="99" y="2"/>
                  </a:cubicBezTo>
                  <a:close/>
                  <a:moveTo>
                    <a:pt x="108" y="1"/>
                  </a:moveTo>
                  <a:cubicBezTo>
                    <a:pt x="109" y="1"/>
                    <a:pt x="110" y="1"/>
                    <a:pt x="110" y="1"/>
                  </a:cubicBezTo>
                  <a:cubicBezTo>
                    <a:pt x="110" y="1"/>
                    <a:pt x="111" y="1"/>
                    <a:pt x="111" y="1"/>
                  </a:cubicBezTo>
                  <a:cubicBezTo>
                    <a:pt x="111" y="1"/>
                    <a:pt x="112" y="2"/>
                    <a:pt x="112" y="2"/>
                  </a:cubicBezTo>
                  <a:cubicBezTo>
                    <a:pt x="112" y="2"/>
                    <a:pt x="112" y="3"/>
                    <a:pt x="112" y="3"/>
                  </a:cubicBezTo>
                  <a:cubicBezTo>
                    <a:pt x="112" y="3"/>
                    <a:pt x="112" y="3"/>
                    <a:pt x="112" y="3"/>
                  </a:cubicBezTo>
                  <a:cubicBezTo>
                    <a:pt x="112" y="4"/>
                    <a:pt x="112" y="4"/>
                    <a:pt x="112" y="5"/>
                  </a:cubicBezTo>
                  <a:cubicBezTo>
                    <a:pt x="112" y="5"/>
                    <a:pt x="112" y="5"/>
                    <a:pt x="111" y="6"/>
                  </a:cubicBezTo>
                  <a:cubicBezTo>
                    <a:pt x="111" y="6"/>
                    <a:pt x="111" y="6"/>
                    <a:pt x="110" y="6"/>
                  </a:cubicBezTo>
                  <a:cubicBezTo>
                    <a:pt x="110" y="6"/>
                    <a:pt x="110" y="6"/>
                    <a:pt x="109" y="6"/>
                  </a:cubicBezTo>
                  <a:cubicBezTo>
                    <a:pt x="108" y="6"/>
                    <a:pt x="108" y="6"/>
                    <a:pt x="108" y="6"/>
                  </a:cubicBezTo>
                  <a:cubicBezTo>
                    <a:pt x="107" y="6"/>
                    <a:pt x="107" y="6"/>
                    <a:pt x="107" y="6"/>
                  </a:cubicBezTo>
                  <a:cubicBezTo>
                    <a:pt x="107" y="6"/>
                    <a:pt x="107" y="7"/>
                    <a:pt x="107" y="7"/>
                  </a:cubicBezTo>
                  <a:cubicBezTo>
                    <a:pt x="107" y="7"/>
                    <a:pt x="106" y="7"/>
                    <a:pt x="106" y="8"/>
                  </a:cubicBezTo>
                  <a:cubicBezTo>
                    <a:pt x="106" y="9"/>
                    <a:pt x="106" y="9"/>
                    <a:pt x="106" y="9"/>
                  </a:cubicBezTo>
                  <a:cubicBezTo>
                    <a:pt x="111" y="9"/>
                    <a:pt x="111" y="9"/>
                    <a:pt x="111" y="9"/>
                  </a:cubicBezTo>
                  <a:cubicBezTo>
                    <a:pt x="111" y="9"/>
                    <a:pt x="111" y="9"/>
                    <a:pt x="111" y="9"/>
                  </a:cubicBezTo>
                  <a:cubicBezTo>
                    <a:pt x="111" y="9"/>
                    <a:pt x="112" y="9"/>
                    <a:pt x="112" y="9"/>
                  </a:cubicBezTo>
                  <a:cubicBezTo>
                    <a:pt x="112" y="9"/>
                    <a:pt x="112" y="9"/>
                    <a:pt x="112" y="9"/>
                  </a:cubicBezTo>
                  <a:cubicBezTo>
                    <a:pt x="112" y="9"/>
                    <a:pt x="112" y="9"/>
                    <a:pt x="112" y="9"/>
                  </a:cubicBezTo>
                  <a:cubicBezTo>
                    <a:pt x="112" y="9"/>
                    <a:pt x="112" y="10"/>
                    <a:pt x="112" y="10"/>
                  </a:cubicBezTo>
                  <a:cubicBezTo>
                    <a:pt x="112" y="10"/>
                    <a:pt x="112" y="10"/>
                    <a:pt x="112" y="10"/>
                  </a:cubicBezTo>
                  <a:cubicBezTo>
                    <a:pt x="112" y="10"/>
                    <a:pt x="112" y="10"/>
                    <a:pt x="111" y="10"/>
                  </a:cubicBezTo>
                  <a:cubicBezTo>
                    <a:pt x="111" y="10"/>
                    <a:pt x="111" y="10"/>
                    <a:pt x="111" y="10"/>
                  </a:cubicBezTo>
                  <a:cubicBezTo>
                    <a:pt x="106" y="10"/>
                    <a:pt x="106" y="10"/>
                    <a:pt x="106" y="10"/>
                  </a:cubicBezTo>
                  <a:cubicBezTo>
                    <a:pt x="105" y="10"/>
                    <a:pt x="105" y="10"/>
                    <a:pt x="105" y="10"/>
                  </a:cubicBezTo>
                  <a:cubicBezTo>
                    <a:pt x="105" y="10"/>
                    <a:pt x="105" y="10"/>
                    <a:pt x="105" y="9"/>
                  </a:cubicBezTo>
                  <a:cubicBezTo>
                    <a:pt x="105" y="7"/>
                    <a:pt x="105" y="7"/>
                    <a:pt x="105" y="7"/>
                  </a:cubicBezTo>
                  <a:cubicBezTo>
                    <a:pt x="105" y="7"/>
                    <a:pt x="105" y="6"/>
                    <a:pt x="105" y="6"/>
                  </a:cubicBezTo>
                  <a:cubicBezTo>
                    <a:pt x="105" y="6"/>
                    <a:pt x="105" y="5"/>
                    <a:pt x="105" y="5"/>
                  </a:cubicBezTo>
                  <a:cubicBezTo>
                    <a:pt x="106" y="5"/>
                    <a:pt x="106" y="5"/>
                    <a:pt x="106" y="5"/>
                  </a:cubicBezTo>
                  <a:cubicBezTo>
                    <a:pt x="107" y="5"/>
                    <a:pt x="107" y="5"/>
                    <a:pt x="108" y="5"/>
                  </a:cubicBezTo>
                  <a:cubicBezTo>
                    <a:pt x="109" y="5"/>
                    <a:pt x="109" y="5"/>
                    <a:pt x="109" y="5"/>
                  </a:cubicBezTo>
                  <a:cubicBezTo>
                    <a:pt x="109" y="5"/>
                    <a:pt x="109" y="5"/>
                    <a:pt x="110" y="5"/>
                  </a:cubicBezTo>
                  <a:cubicBezTo>
                    <a:pt x="110" y="5"/>
                    <a:pt x="110" y="4"/>
                    <a:pt x="110" y="4"/>
                  </a:cubicBezTo>
                  <a:cubicBezTo>
                    <a:pt x="110" y="4"/>
                    <a:pt x="110" y="4"/>
                    <a:pt x="110" y="4"/>
                  </a:cubicBezTo>
                  <a:cubicBezTo>
                    <a:pt x="110" y="4"/>
                    <a:pt x="110" y="4"/>
                    <a:pt x="110" y="3"/>
                  </a:cubicBezTo>
                  <a:cubicBezTo>
                    <a:pt x="110" y="3"/>
                    <a:pt x="110" y="3"/>
                    <a:pt x="110" y="3"/>
                  </a:cubicBezTo>
                  <a:cubicBezTo>
                    <a:pt x="110" y="3"/>
                    <a:pt x="110" y="3"/>
                    <a:pt x="110" y="3"/>
                  </a:cubicBezTo>
                  <a:cubicBezTo>
                    <a:pt x="110" y="3"/>
                    <a:pt x="110" y="2"/>
                    <a:pt x="110" y="2"/>
                  </a:cubicBezTo>
                  <a:cubicBezTo>
                    <a:pt x="110" y="2"/>
                    <a:pt x="109" y="2"/>
                    <a:pt x="109" y="2"/>
                  </a:cubicBezTo>
                  <a:cubicBezTo>
                    <a:pt x="109" y="2"/>
                    <a:pt x="109" y="2"/>
                    <a:pt x="108" y="2"/>
                  </a:cubicBezTo>
                  <a:cubicBezTo>
                    <a:pt x="108" y="2"/>
                    <a:pt x="108" y="2"/>
                    <a:pt x="107" y="2"/>
                  </a:cubicBezTo>
                  <a:cubicBezTo>
                    <a:pt x="107" y="2"/>
                    <a:pt x="107" y="2"/>
                    <a:pt x="107" y="2"/>
                  </a:cubicBezTo>
                  <a:cubicBezTo>
                    <a:pt x="106" y="2"/>
                    <a:pt x="106" y="2"/>
                    <a:pt x="106" y="2"/>
                  </a:cubicBezTo>
                  <a:cubicBezTo>
                    <a:pt x="106" y="3"/>
                    <a:pt x="106" y="3"/>
                    <a:pt x="106" y="3"/>
                  </a:cubicBezTo>
                  <a:cubicBezTo>
                    <a:pt x="106" y="3"/>
                    <a:pt x="106" y="3"/>
                    <a:pt x="106" y="3"/>
                  </a:cubicBezTo>
                  <a:cubicBezTo>
                    <a:pt x="105" y="3"/>
                    <a:pt x="105" y="2"/>
                    <a:pt x="105" y="2"/>
                  </a:cubicBezTo>
                  <a:cubicBezTo>
                    <a:pt x="105" y="2"/>
                    <a:pt x="105" y="2"/>
                    <a:pt x="105" y="2"/>
                  </a:cubicBezTo>
                  <a:cubicBezTo>
                    <a:pt x="105" y="2"/>
                    <a:pt x="105" y="2"/>
                    <a:pt x="105" y="2"/>
                  </a:cubicBezTo>
                  <a:cubicBezTo>
                    <a:pt x="105" y="2"/>
                    <a:pt x="105" y="1"/>
                    <a:pt x="105" y="1"/>
                  </a:cubicBezTo>
                  <a:cubicBezTo>
                    <a:pt x="105" y="1"/>
                    <a:pt x="106" y="1"/>
                    <a:pt x="106" y="1"/>
                  </a:cubicBezTo>
                  <a:cubicBezTo>
                    <a:pt x="106" y="1"/>
                    <a:pt x="107" y="1"/>
                    <a:pt x="107" y="1"/>
                  </a:cubicBezTo>
                  <a:cubicBezTo>
                    <a:pt x="107" y="1"/>
                    <a:pt x="108" y="1"/>
                    <a:pt x="108" y="1"/>
                  </a:cubicBezTo>
                  <a:close/>
                  <a:moveTo>
                    <a:pt x="46" y="5"/>
                  </a:moveTo>
                  <a:cubicBezTo>
                    <a:pt x="47" y="5"/>
                    <a:pt x="47" y="5"/>
                    <a:pt x="47" y="5"/>
                  </a:cubicBezTo>
                  <a:cubicBezTo>
                    <a:pt x="48" y="5"/>
                    <a:pt x="48" y="5"/>
                    <a:pt x="48" y="5"/>
                  </a:cubicBezTo>
                  <a:cubicBezTo>
                    <a:pt x="49" y="5"/>
                    <a:pt x="49" y="6"/>
                    <a:pt x="49" y="6"/>
                  </a:cubicBezTo>
                  <a:cubicBezTo>
                    <a:pt x="49" y="6"/>
                    <a:pt x="49" y="7"/>
                    <a:pt x="49" y="7"/>
                  </a:cubicBezTo>
                  <a:cubicBezTo>
                    <a:pt x="49" y="8"/>
                    <a:pt x="49" y="8"/>
                    <a:pt x="49" y="9"/>
                  </a:cubicBezTo>
                  <a:cubicBezTo>
                    <a:pt x="49" y="9"/>
                    <a:pt x="48" y="9"/>
                    <a:pt x="48" y="9"/>
                  </a:cubicBezTo>
                  <a:cubicBezTo>
                    <a:pt x="48" y="10"/>
                    <a:pt x="47" y="10"/>
                    <a:pt x="47" y="10"/>
                  </a:cubicBezTo>
                  <a:cubicBezTo>
                    <a:pt x="46" y="10"/>
                    <a:pt x="44" y="10"/>
                    <a:pt x="43" y="10"/>
                  </a:cubicBezTo>
                  <a:cubicBezTo>
                    <a:pt x="43" y="10"/>
                    <a:pt x="42" y="10"/>
                    <a:pt x="42" y="10"/>
                  </a:cubicBezTo>
                  <a:cubicBezTo>
                    <a:pt x="42" y="9"/>
                    <a:pt x="42" y="9"/>
                    <a:pt x="42" y="8"/>
                  </a:cubicBezTo>
                  <a:cubicBezTo>
                    <a:pt x="42" y="8"/>
                    <a:pt x="43" y="8"/>
                    <a:pt x="43" y="8"/>
                  </a:cubicBezTo>
                  <a:cubicBezTo>
                    <a:pt x="43" y="8"/>
                    <a:pt x="43" y="8"/>
                    <a:pt x="44" y="8"/>
                  </a:cubicBezTo>
                  <a:cubicBezTo>
                    <a:pt x="44" y="9"/>
                    <a:pt x="45" y="9"/>
                    <a:pt x="45" y="9"/>
                  </a:cubicBezTo>
                  <a:cubicBezTo>
                    <a:pt x="46" y="9"/>
                    <a:pt x="46" y="9"/>
                    <a:pt x="46" y="9"/>
                  </a:cubicBezTo>
                  <a:cubicBezTo>
                    <a:pt x="47" y="8"/>
                    <a:pt x="47" y="8"/>
                    <a:pt x="47" y="8"/>
                  </a:cubicBezTo>
                  <a:cubicBezTo>
                    <a:pt x="47" y="8"/>
                    <a:pt x="47" y="7"/>
                    <a:pt x="47" y="7"/>
                  </a:cubicBezTo>
                  <a:cubicBezTo>
                    <a:pt x="47" y="7"/>
                    <a:pt x="47" y="6"/>
                    <a:pt x="47" y="6"/>
                  </a:cubicBezTo>
                  <a:cubicBezTo>
                    <a:pt x="47" y="6"/>
                    <a:pt x="47" y="6"/>
                    <a:pt x="46" y="6"/>
                  </a:cubicBezTo>
                  <a:cubicBezTo>
                    <a:pt x="43" y="6"/>
                    <a:pt x="43" y="6"/>
                    <a:pt x="43" y="6"/>
                  </a:cubicBezTo>
                  <a:cubicBezTo>
                    <a:pt x="42" y="6"/>
                    <a:pt x="42" y="6"/>
                    <a:pt x="42" y="5"/>
                  </a:cubicBezTo>
                  <a:cubicBezTo>
                    <a:pt x="42" y="1"/>
                    <a:pt x="42" y="1"/>
                    <a:pt x="42" y="1"/>
                  </a:cubicBezTo>
                  <a:cubicBezTo>
                    <a:pt x="42" y="1"/>
                    <a:pt x="42" y="1"/>
                    <a:pt x="42" y="1"/>
                  </a:cubicBezTo>
                  <a:cubicBezTo>
                    <a:pt x="42" y="1"/>
                    <a:pt x="43" y="1"/>
                    <a:pt x="43" y="1"/>
                  </a:cubicBezTo>
                  <a:cubicBezTo>
                    <a:pt x="44" y="1"/>
                    <a:pt x="46" y="1"/>
                    <a:pt x="47" y="1"/>
                  </a:cubicBezTo>
                  <a:cubicBezTo>
                    <a:pt x="49" y="1"/>
                    <a:pt x="49" y="2"/>
                    <a:pt x="47" y="2"/>
                  </a:cubicBezTo>
                  <a:cubicBezTo>
                    <a:pt x="44" y="2"/>
                    <a:pt x="44" y="2"/>
                    <a:pt x="44" y="2"/>
                  </a:cubicBezTo>
                  <a:cubicBezTo>
                    <a:pt x="44" y="5"/>
                    <a:pt x="44" y="5"/>
                    <a:pt x="44" y="5"/>
                  </a:cubicBezTo>
                  <a:cubicBezTo>
                    <a:pt x="46" y="5"/>
                    <a:pt x="46" y="5"/>
                    <a:pt x="46" y="5"/>
                  </a:cubicBezTo>
                  <a:close/>
                  <a:moveTo>
                    <a:pt x="55" y="7"/>
                  </a:moveTo>
                  <a:cubicBezTo>
                    <a:pt x="55" y="7"/>
                    <a:pt x="55" y="7"/>
                    <a:pt x="55" y="6"/>
                  </a:cubicBezTo>
                  <a:cubicBezTo>
                    <a:pt x="55" y="5"/>
                    <a:pt x="53" y="6"/>
                    <a:pt x="52" y="6"/>
                  </a:cubicBezTo>
                  <a:cubicBezTo>
                    <a:pt x="52" y="7"/>
                    <a:pt x="52" y="7"/>
                    <a:pt x="52" y="7"/>
                  </a:cubicBezTo>
                  <a:cubicBezTo>
                    <a:pt x="52" y="8"/>
                    <a:pt x="52" y="8"/>
                    <a:pt x="53" y="8"/>
                  </a:cubicBezTo>
                  <a:cubicBezTo>
                    <a:pt x="53" y="9"/>
                    <a:pt x="53" y="9"/>
                    <a:pt x="54" y="9"/>
                  </a:cubicBezTo>
                  <a:cubicBezTo>
                    <a:pt x="55" y="9"/>
                    <a:pt x="55" y="8"/>
                    <a:pt x="55" y="7"/>
                  </a:cubicBezTo>
                  <a:close/>
                  <a:moveTo>
                    <a:pt x="56" y="4"/>
                  </a:moveTo>
                  <a:cubicBezTo>
                    <a:pt x="56" y="5"/>
                    <a:pt x="56" y="5"/>
                    <a:pt x="57" y="5"/>
                  </a:cubicBezTo>
                  <a:cubicBezTo>
                    <a:pt x="57" y="5"/>
                    <a:pt x="57" y="6"/>
                    <a:pt x="57" y="6"/>
                  </a:cubicBezTo>
                  <a:cubicBezTo>
                    <a:pt x="57" y="6"/>
                    <a:pt x="57" y="7"/>
                    <a:pt x="57" y="7"/>
                  </a:cubicBezTo>
                  <a:cubicBezTo>
                    <a:pt x="57" y="8"/>
                    <a:pt x="57" y="8"/>
                    <a:pt x="57" y="8"/>
                  </a:cubicBezTo>
                  <a:cubicBezTo>
                    <a:pt x="57" y="9"/>
                    <a:pt x="56" y="10"/>
                    <a:pt x="55" y="10"/>
                  </a:cubicBezTo>
                  <a:cubicBezTo>
                    <a:pt x="55" y="10"/>
                    <a:pt x="54" y="10"/>
                    <a:pt x="54" y="10"/>
                  </a:cubicBezTo>
                  <a:cubicBezTo>
                    <a:pt x="53" y="10"/>
                    <a:pt x="53" y="10"/>
                    <a:pt x="52" y="10"/>
                  </a:cubicBezTo>
                  <a:cubicBezTo>
                    <a:pt x="51" y="10"/>
                    <a:pt x="50" y="9"/>
                    <a:pt x="50" y="7"/>
                  </a:cubicBezTo>
                  <a:cubicBezTo>
                    <a:pt x="50" y="1"/>
                    <a:pt x="50" y="1"/>
                    <a:pt x="50" y="1"/>
                  </a:cubicBezTo>
                  <a:cubicBezTo>
                    <a:pt x="50" y="0"/>
                    <a:pt x="52" y="0"/>
                    <a:pt x="52" y="1"/>
                  </a:cubicBezTo>
                  <a:cubicBezTo>
                    <a:pt x="52" y="4"/>
                    <a:pt x="52" y="4"/>
                    <a:pt x="52" y="4"/>
                  </a:cubicBezTo>
                  <a:cubicBezTo>
                    <a:pt x="53" y="4"/>
                    <a:pt x="54" y="4"/>
                    <a:pt x="56" y="4"/>
                  </a:cubicBezTo>
                  <a:close/>
                  <a:moveTo>
                    <a:pt x="62" y="9"/>
                  </a:moveTo>
                  <a:cubicBezTo>
                    <a:pt x="62" y="10"/>
                    <a:pt x="60" y="10"/>
                    <a:pt x="60" y="9"/>
                  </a:cubicBezTo>
                  <a:cubicBezTo>
                    <a:pt x="60" y="2"/>
                    <a:pt x="60" y="2"/>
                    <a:pt x="60" y="2"/>
                  </a:cubicBezTo>
                  <a:cubicBezTo>
                    <a:pt x="56" y="2"/>
                    <a:pt x="56" y="2"/>
                    <a:pt x="56" y="2"/>
                  </a:cubicBezTo>
                  <a:cubicBezTo>
                    <a:pt x="54" y="2"/>
                    <a:pt x="54" y="1"/>
                    <a:pt x="56" y="1"/>
                  </a:cubicBezTo>
                  <a:cubicBezTo>
                    <a:pt x="60" y="1"/>
                    <a:pt x="60" y="1"/>
                    <a:pt x="60" y="1"/>
                  </a:cubicBezTo>
                  <a:cubicBezTo>
                    <a:pt x="61" y="1"/>
                    <a:pt x="61" y="1"/>
                    <a:pt x="61" y="1"/>
                  </a:cubicBezTo>
                  <a:cubicBezTo>
                    <a:pt x="62" y="1"/>
                    <a:pt x="62" y="1"/>
                    <a:pt x="62" y="2"/>
                  </a:cubicBezTo>
                  <a:cubicBezTo>
                    <a:pt x="62" y="9"/>
                    <a:pt x="62" y="9"/>
                    <a:pt x="62" y="9"/>
                  </a:cubicBezTo>
                  <a:close/>
                  <a:moveTo>
                    <a:pt x="12" y="1"/>
                  </a:moveTo>
                  <a:cubicBezTo>
                    <a:pt x="13" y="1"/>
                    <a:pt x="13" y="1"/>
                    <a:pt x="14" y="1"/>
                  </a:cubicBezTo>
                  <a:cubicBezTo>
                    <a:pt x="14" y="1"/>
                    <a:pt x="14" y="1"/>
                    <a:pt x="15" y="1"/>
                  </a:cubicBezTo>
                  <a:cubicBezTo>
                    <a:pt x="15" y="1"/>
                    <a:pt x="15" y="2"/>
                    <a:pt x="15" y="2"/>
                  </a:cubicBezTo>
                  <a:cubicBezTo>
                    <a:pt x="16" y="2"/>
                    <a:pt x="16" y="3"/>
                    <a:pt x="16" y="3"/>
                  </a:cubicBezTo>
                  <a:cubicBezTo>
                    <a:pt x="16" y="3"/>
                    <a:pt x="16" y="3"/>
                    <a:pt x="16" y="3"/>
                  </a:cubicBezTo>
                  <a:cubicBezTo>
                    <a:pt x="16" y="4"/>
                    <a:pt x="16" y="4"/>
                    <a:pt x="15" y="5"/>
                  </a:cubicBezTo>
                  <a:cubicBezTo>
                    <a:pt x="15" y="5"/>
                    <a:pt x="15" y="5"/>
                    <a:pt x="15" y="6"/>
                  </a:cubicBezTo>
                  <a:cubicBezTo>
                    <a:pt x="15" y="6"/>
                    <a:pt x="14" y="6"/>
                    <a:pt x="14" y="6"/>
                  </a:cubicBezTo>
                  <a:cubicBezTo>
                    <a:pt x="14" y="6"/>
                    <a:pt x="13" y="6"/>
                    <a:pt x="13" y="6"/>
                  </a:cubicBezTo>
                  <a:cubicBezTo>
                    <a:pt x="12" y="6"/>
                    <a:pt x="12" y="6"/>
                    <a:pt x="11" y="6"/>
                  </a:cubicBezTo>
                  <a:cubicBezTo>
                    <a:pt x="11" y="6"/>
                    <a:pt x="11" y="6"/>
                    <a:pt x="11" y="6"/>
                  </a:cubicBezTo>
                  <a:cubicBezTo>
                    <a:pt x="10" y="7"/>
                    <a:pt x="10" y="7"/>
                    <a:pt x="10" y="7"/>
                  </a:cubicBezTo>
                  <a:cubicBezTo>
                    <a:pt x="10" y="7"/>
                    <a:pt x="10" y="7"/>
                    <a:pt x="10" y="8"/>
                  </a:cubicBezTo>
                  <a:cubicBezTo>
                    <a:pt x="10" y="9"/>
                    <a:pt x="10" y="9"/>
                    <a:pt x="10" y="9"/>
                  </a:cubicBezTo>
                  <a:cubicBezTo>
                    <a:pt x="15" y="9"/>
                    <a:pt x="15" y="9"/>
                    <a:pt x="15" y="9"/>
                  </a:cubicBezTo>
                  <a:cubicBezTo>
                    <a:pt x="15" y="9"/>
                    <a:pt x="15" y="9"/>
                    <a:pt x="15" y="9"/>
                  </a:cubicBezTo>
                  <a:cubicBezTo>
                    <a:pt x="15" y="9"/>
                    <a:pt x="15" y="9"/>
                    <a:pt x="15" y="9"/>
                  </a:cubicBezTo>
                  <a:cubicBezTo>
                    <a:pt x="15" y="9"/>
                    <a:pt x="15" y="9"/>
                    <a:pt x="16" y="9"/>
                  </a:cubicBezTo>
                  <a:cubicBezTo>
                    <a:pt x="16" y="9"/>
                    <a:pt x="16" y="9"/>
                    <a:pt x="16" y="9"/>
                  </a:cubicBezTo>
                  <a:cubicBezTo>
                    <a:pt x="16" y="9"/>
                    <a:pt x="16" y="10"/>
                    <a:pt x="16" y="10"/>
                  </a:cubicBezTo>
                  <a:cubicBezTo>
                    <a:pt x="15" y="10"/>
                    <a:pt x="15" y="10"/>
                    <a:pt x="15" y="10"/>
                  </a:cubicBezTo>
                  <a:cubicBezTo>
                    <a:pt x="15" y="10"/>
                    <a:pt x="15" y="10"/>
                    <a:pt x="15" y="10"/>
                  </a:cubicBezTo>
                  <a:cubicBezTo>
                    <a:pt x="15" y="10"/>
                    <a:pt x="15" y="10"/>
                    <a:pt x="15" y="10"/>
                  </a:cubicBezTo>
                  <a:cubicBezTo>
                    <a:pt x="9" y="10"/>
                    <a:pt x="9" y="10"/>
                    <a:pt x="9" y="10"/>
                  </a:cubicBezTo>
                  <a:cubicBezTo>
                    <a:pt x="9" y="10"/>
                    <a:pt x="9" y="10"/>
                    <a:pt x="8" y="10"/>
                  </a:cubicBezTo>
                  <a:cubicBezTo>
                    <a:pt x="8" y="10"/>
                    <a:pt x="8" y="10"/>
                    <a:pt x="8" y="9"/>
                  </a:cubicBezTo>
                  <a:cubicBezTo>
                    <a:pt x="8" y="7"/>
                    <a:pt x="8" y="7"/>
                    <a:pt x="8" y="7"/>
                  </a:cubicBezTo>
                  <a:cubicBezTo>
                    <a:pt x="8" y="7"/>
                    <a:pt x="8" y="6"/>
                    <a:pt x="8" y="6"/>
                  </a:cubicBezTo>
                  <a:cubicBezTo>
                    <a:pt x="9" y="6"/>
                    <a:pt x="9" y="6"/>
                    <a:pt x="9" y="5"/>
                  </a:cubicBezTo>
                  <a:cubicBezTo>
                    <a:pt x="9" y="5"/>
                    <a:pt x="10" y="5"/>
                    <a:pt x="10" y="5"/>
                  </a:cubicBezTo>
                  <a:cubicBezTo>
                    <a:pt x="10" y="5"/>
                    <a:pt x="11" y="5"/>
                    <a:pt x="11" y="5"/>
                  </a:cubicBezTo>
                  <a:cubicBezTo>
                    <a:pt x="12" y="5"/>
                    <a:pt x="12" y="5"/>
                    <a:pt x="12" y="5"/>
                  </a:cubicBezTo>
                  <a:cubicBezTo>
                    <a:pt x="13" y="5"/>
                    <a:pt x="13" y="5"/>
                    <a:pt x="13" y="5"/>
                  </a:cubicBezTo>
                  <a:cubicBezTo>
                    <a:pt x="13" y="5"/>
                    <a:pt x="13" y="5"/>
                    <a:pt x="14" y="4"/>
                  </a:cubicBezTo>
                  <a:cubicBezTo>
                    <a:pt x="14" y="4"/>
                    <a:pt x="14" y="4"/>
                    <a:pt x="14" y="4"/>
                  </a:cubicBezTo>
                  <a:cubicBezTo>
                    <a:pt x="14" y="4"/>
                    <a:pt x="14" y="4"/>
                    <a:pt x="14" y="3"/>
                  </a:cubicBezTo>
                  <a:cubicBezTo>
                    <a:pt x="14" y="3"/>
                    <a:pt x="14" y="3"/>
                    <a:pt x="14" y="3"/>
                  </a:cubicBezTo>
                  <a:cubicBezTo>
                    <a:pt x="14" y="3"/>
                    <a:pt x="14" y="3"/>
                    <a:pt x="14" y="3"/>
                  </a:cubicBezTo>
                  <a:cubicBezTo>
                    <a:pt x="14" y="3"/>
                    <a:pt x="14" y="3"/>
                    <a:pt x="13" y="2"/>
                  </a:cubicBezTo>
                  <a:cubicBezTo>
                    <a:pt x="13" y="2"/>
                    <a:pt x="13" y="2"/>
                    <a:pt x="13" y="2"/>
                  </a:cubicBezTo>
                  <a:cubicBezTo>
                    <a:pt x="13" y="2"/>
                    <a:pt x="12" y="2"/>
                    <a:pt x="12" y="2"/>
                  </a:cubicBezTo>
                  <a:cubicBezTo>
                    <a:pt x="11" y="2"/>
                    <a:pt x="11" y="2"/>
                    <a:pt x="11" y="2"/>
                  </a:cubicBezTo>
                  <a:cubicBezTo>
                    <a:pt x="11" y="2"/>
                    <a:pt x="10" y="2"/>
                    <a:pt x="10" y="2"/>
                  </a:cubicBezTo>
                  <a:cubicBezTo>
                    <a:pt x="10" y="2"/>
                    <a:pt x="10" y="2"/>
                    <a:pt x="10" y="3"/>
                  </a:cubicBezTo>
                  <a:cubicBezTo>
                    <a:pt x="10" y="3"/>
                    <a:pt x="10" y="3"/>
                    <a:pt x="9" y="3"/>
                  </a:cubicBezTo>
                  <a:cubicBezTo>
                    <a:pt x="9" y="3"/>
                    <a:pt x="9" y="3"/>
                    <a:pt x="9" y="3"/>
                  </a:cubicBezTo>
                  <a:cubicBezTo>
                    <a:pt x="9" y="3"/>
                    <a:pt x="9" y="3"/>
                    <a:pt x="9" y="2"/>
                  </a:cubicBezTo>
                  <a:cubicBezTo>
                    <a:pt x="9" y="2"/>
                    <a:pt x="8" y="2"/>
                    <a:pt x="8" y="2"/>
                  </a:cubicBezTo>
                  <a:cubicBezTo>
                    <a:pt x="8" y="2"/>
                    <a:pt x="8" y="2"/>
                    <a:pt x="8" y="2"/>
                  </a:cubicBezTo>
                  <a:cubicBezTo>
                    <a:pt x="9" y="2"/>
                    <a:pt x="9" y="1"/>
                    <a:pt x="9" y="1"/>
                  </a:cubicBezTo>
                  <a:cubicBezTo>
                    <a:pt x="9" y="1"/>
                    <a:pt x="9" y="1"/>
                    <a:pt x="10" y="1"/>
                  </a:cubicBezTo>
                  <a:cubicBezTo>
                    <a:pt x="10" y="1"/>
                    <a:pt x="10" y="1"/>
                    <a:pt x="11" y="1"/>
                  </a:cubicBezTo>
                  <a:cubicBezTo>
                    <a:pt x="11" y="1"/>
                    <a:pt x="11" y="1"/>
                    <a:pt x="12" y="1"/>
                  </a:cubicBezTo>
                  <a:close/>
                  <a:moveTo>
                    <a:pt x="24" y="7"/>
                  </a:moveTo>
                  <a:cubicBezTo>
                    <a:pt x="24" y="8"/>
                    <a:pt x="24" y="8"/>
                    <a:pt x="24" y="9"/>
                  </a:cubicBezTo>
                  <a:cubicBezTo>
                    <a:pt x="24" y="9"/>
                    <a:pt x="24" y="9"/>
                    <a:pt x="23" y="9"/>
                  </a:cubicBezTo>
                  <a:cubicBezTo>
                    <a:pt x="23" y="10"/>
                    <a:pt x="23" y="10"/>
                    <a:pt x="22" y="10"/>
                  </a:cubicBezTo>
                  <a:cubicBezTo>
                    <a:pt x="21" y="10"/>
                    <a:pt x="20" y="10"/>
                    <a:pt x="19" y="10"/>
                  </a:cubicBezTo>
                  <a:cubicBezTo>
                    <a:pt x="19" y="10"/>
                    <a:pt x="19" y="10"/>
                    <a:pt x="19" y="10"/>
                  </a:cubicBezTo>
                  <a:cubicBezTo>
                    <a:pt x="19" y="10"/>
                    <a:pt x="18" y="10"/>
                    <a:pt x="18" y="10"/>
                  </a:cubicBezTo>
                  <a:cubicBezTo>
                    <a:pt x="18" y="10"/>
                    <a:pt x="17" y="10"/>
                    <a:pt x="17" y="9"/>
                  </a:cubicBezTo>
                  <a:cubicBezTo>
                    <a:pt x="17" y="9"/>
                    <a:pt x="17" y="9"/>
                    <a:pt x="17" y="8"/>
                  </a:cubicBezTo>
                  <a:cubicBezTo>
                    <a:pt x="17" y="8"/>
                    <a:pt x="18" y="8"/>
                    <a:pt x="18" y="8"/>
                  </a:cubicBezTo>
                  <a:cubicBezTo>
                    <a:pt x="18" y="8"/>
                    <a:pt x="18" y="8"/>
                    <a:pt x="18" y="8"/>
                  </a:cubicBezTo>
                  <a:cubicBezTo>
                    <a:pt x="18" y="8"/>
                    <a:pt x="19" y="8"/>
                    <a:pt x="19" y="8"/>
                  </a:cubicBezTo>
                  <a:cubicBezTo>
                    <a:pt x="20" y="9"/>
                    <a:pt x="21" y="9"/>
                    <a:pt x="21" y="8"/>
                  </a:cubicBezTo>
                  <a:cubicBezTo>
                    <a:pt x="22" y="8"/>
                    <a:pt x="22" y="8"/>
                    <a:pt x="22" y="8"/>
                  </a:cubicBezTo>
                  <a:cubicBezTo>
                    <a:pt x="22" y="8"/>
                    <a:pt x="22" y="7"/>
                    <a:pt x="22" y="7"/>
                  </a:cubicBezTo>
                  <a:cubicBezTo>
                    <a:pt x="22" y="7"/>
                    <a:pt x="22" y="6"/>
                    <a:pt x="22" y="6"/>
                  </a:cubicBezTo>
                  <a:cubicBezTo>
                    <a:pt x="22" y="6"/>
                    <a:pt x="22" y="6"/>
                    <a:pt x="21" y="6"/>
                  </a:cubicBezTo>
                  <a:cubicBezTo>
                    <a:pt x="19" y="6"/>
                    <a:pt x="19" y="6"/>
                    <a:pt x="19" y="6"/>
                  </a:cubicBezTo>
                  <a:cubicBezTo>
                    <a:pt x="18" y="6"/>
                    <a:pt x="18" y="4"/>
                    <a:pt x="19" y="4"/>
                  </a:cubicBezTo>
                  <a:cubicBezTo>
                    <a:pt x="21" y="4"/>
                    <a:pt x="21" y="4"/>
                    <a:pt x="21" y="4"/>
                  </a:cubicBezTo>
                  <a:cubicBezTo>
                    <a:pt x="22" y="4"/>
                    <a:pt x="22" y="4"/>
                    <a:pt x="22" y="4"/>
                  </a:cubicBezTo>
                  <a:cubicBezTo>
                    <a:pt x="22" y="4"/>
                    <a:pt x="22" y="4"/>
                    <a:pt x="22" y="3"/>
                  </a:cubicBezTo>
                  <a:cubicBezTo>
                    <a:pt x="22" y="3"/>
                    <a:pt x="22" y="3"/>
                    <a:pt x="22" y="3"/>
                  </a:cubicBezTo>
                  <a:cubicBezTo>
                    <a:pt x="22" y="2"/>
                    <a:pt x="22" y="2"/>
                    <a:pt x="21" y="2"/>
                  </a:cubicBezTo>
                  <a:cubicBezTo>
                    <a:pt x="21" y="2"/>
                    <a:pt x="20" y="2"/>
                    <a:pt x="20" y="2"/>
                  </a:cubicBezTo>
                  <a:cubicBezTo>
                    <a:pt x="19" y="2"/>
                    <a:pt x="19" y="2"/>
                    <a:pt x="19" y="2"/>
                  </a:cubicBezTo>
                  <a:cubicBezTo>
                    <a:pt x="19" y="2"/>
                    <a:pt x="19" y="2"/>
                    <a:pt x="19" y="2"/>
                  </a:cubicBezTo>
                  <a:cubicBezTo>
                    <a:pt x="19" y="3"/>
                    <a:pt x="18" y="3"/>
                    <a:pt x="18" y="3"/>
                  </a:cubicBezTo>
                  <a:cubicBezTo>
                    <a:pt x="18" y="3"/>
                    <a:pt x="18" y="3"/>
                    <a:pt x="17" y="2"/>
                  </a:cubicBezTo>
                  <a:cubicBezTo>
                    <a:pt x="17" y="2"/>
                    <a:pt x="17" y="2"/>
                    <a:pt x="17" y="1"/>
                  </a:cubicBezTo>
                  <a:cubicBezTo>
                    <a:pt x="17" y="1"/>
                    <a:pt x="18" y="1"/>
                    <a:pt x="18" y="1"/>
                  </a:cubicBezTo>
                  <a:cubicBezTo>
                    <a:pt x="18" y="1"/>
                    <a:pt x="18" y="1"/>
                    <a:pt x="19" y="1"/>
                  </a:cubicBezTo>
                  <a:cubicBezTo>
                    <a:pt x="20" y="0"/>
                    <a:pt x="21" y="1"/>
                    <a:pt x="22" y="1"/>
                  </a:cubicBezTo>
                  <a:cubicBezTo>
                    <a:pt x="23" y="1"/>
                    <a:pt x="23" y="1"/>
                    <a:pt x="23" y="1"/>
                  </a:cubicBezTo>
                  <a:cubicBezTo>
                    <a:pt x="23" y="1"/>
                    <a:pt x="24" y="2"/>
                    <a:pt x="24" y="2"/>
                  </a:cubicBezTo>
                  <a:cubicBezTo>
                    <a:pt x="24" y="2"/>
                    <a:pt x="24" y="3"/>
                    <a:pt x="24" y="3"/>
                  </a:cubicBezTo>
                  <a:cubicBezTo>
                    <a:pt x="24" y="3"/>
                    <a:pt x="24" y="4"/>
                    <a:pt x="24" y="4"/>
                  </a:cubicBezTo>
                  <a:cubicBezTo>
                    <a:pt x="24" y="4"/>
                    <a:pt x="24" y="4"/>
                    <a:pt x="24" y="4"/>
                  </a:cubicBezTo>
                  <a:cubicBezTo>
                    <a:pt x="24" y="5"/>
                    <a:pt x="24" y="5"/>
                    <a:pt x="24" y="5"/>
                  </a:cubicBezTo>
                  <a:cubicBezTo>
                    <a:pt x="24" y="5"/>
                    <a:pt x="24" y="5"/>
                    <a:pt x="23" y="5"/>
                  </a:cubicBezTo>
                  <a:cubicBezTo>
                    <a:pt x="24" y="5"/>
                    <a:pt x="24" y="5"/>
                    <a:pt x="24" y="5"/>
                  </a:cubicBezTo>
                  <a:cubicBezTo>
                    <a:pt x="24" y="6"/>
                    <a:pt x="24" y="6"/>
                    <a:pt x="24" y="6"/>
                  </a:cubicBezTo>
                  <a:cubicBezTo>
                    <a:pt x="24" y="6"/>
                    <a:pt x="24" y="6"/>
                    <a:pt x="24" y="6"/>
                  </a:cubicBezTo>
                  <a:cubicBezTo>
                    <a:pt x="24" y="7"/>
                    <a:pt x="24" y="7"/>
                    <a:pt x="24" y="7"/>
                  </a:cubicBezTo>
                  <a:close/>
                  <a:moveTo>
                    <a:pt x="33" y="5"/>
                  </a:moveTo>
                  <a:cubicBezTo>
                    <a:pt x="33" y="6"/>
                    <a:pt x="32" y="6"/>
                    <a:pt x="32" y="6"/>
                  </a:cubicBezTo>
                  <a:cubicBezTo>
                    <a:pt x="32" y="9"/>
                    <a:pt x="32" y="9"/>
                    <a:pt x="32" y="9"/>
                  </a:cubicBezTo>
                  <a:cubicBezTo>
                    <a:pt x="32" y="10"/>
                    <a:pt x="31" y="10"/>
                    <a:pt x="31" y="10"/>
                  </a:cubicBezTo>
                  <a:cubicBezTo>
                    <a:pt x="30" y="10"/>
                    <a:pt x="30" y="10"/>
                    <a:pt x="30" y="9"/>
                  </a:cubicBezTo>
                  <a:cubicBezTo>
                    <a:pt x="30" y="6"/>
                    <a:pt x="30" y="6"/>
                    <a:pt x="30" y="6"/>
                  </a:cubicBezTo>
                  <a:cubicBezTo>
                    <a:pt x="26" y="6"/>
                    <a:pt x="26" y="6"/>
                    <a:pt x="26" y="6"/>
                  </a:cubicBezTo>
                  <a:cubicBezTo>
                    <a:pt x="26" y="6"/>
                    <a:pt x="26" y="6"/>
                    <a:pt x="26" y="6"/>
                  </a:cubicBezTo>
                  <a:cubicBezTo>
                    <a:pt x="26" y="1"/>
                    <a:pt x="26" y="1"/>
                    <a:pt x="26" y="1"/>
                  </a:cubicBezTo>
                  <a:cubicBezTo>
                    <a:pt x="26" y="0"/>
                    <a:pt x="27" y="0"/>
                    <a:pt x="27" y="1"/>
                  </a:cubicBezTo>
                  <a:cubicBezTo>
                    <a:pt x="27" y="5"/>
                    <a:pt x="27" y="5"/>
                    <a:pt x="27" y="5"/>
                  </a:cubicBezTo>
                  <a:cubicBezTo>
                    <a:pt x="30" y="5"/>
                    <a:pt x="30" y="5"/>
                    <a:pt x="30" y="5"/>
                  </a:cubicBezTo>
                  <a:cubicBezTo>
                    <a:pt x="30" y="1"/>
                    <a:pt x="30" y="1"/>
                    <a:pt x="30" y="1"/>
                  </a:cubicBezTo>
                  <a:cubicBezTo>
                    <a:pt x="30" y="0"/>
                    <a:pt x="32" y="0"/>
                    <a:pt x="32" y="1"/>
                  </a:cubicBezTo>
                  <a:cubicBezTo>
                    <a:pt x="32" y="5"/>
                    <a:pt x="32" y="5"/>
                    <a:pt x="32" y="5"/>
                  </a:cubicBezTo>
                  <a:cubicBezTo>
                    <a:pt x="32" y="5"/>
                    <a:pt x="33" y="5"/>
                    <a:pt x="33" y="5"/>
                  </a:cubicBezTo>
                  <a:close/>
                  <a:moveTo>
                    <a:pt x="69" y="7"/>
                  </a:moveTo>
                  <a:cubicBezTo>
                    <a:pt x="69" y="7"/>
                    <a:pt x="69" y="7"/>
                    <a:pt x="68" y="6"/>
                  </a:cubicBezTo>
                  <a:cubicBezTo>
                    <a:pt x="68" y="6"/>
                    <a:pt x="68" y="6"/>
                    <a:pt x="67" y="6"/>
                  </a:cubicBezTo>
                  <a:cubicBezTo>
                    <a:pt x="67" y="6"/>
                    <a:pt x="67" y="6"/>
                    <a:pt x="66" y="6"/>
                  </a:cubicBezTo>
                  <a:cubicBezTo>
                    <a:pt x="66" y="7"/>
                    <a:pt x="66" y="7"/>
                    <a:pt x="66" y="7"/>
                  </a:cubicBezTo>
                  <a:cubicBezTo>
                    <a:pt x="66" y="7"/>
                    <a:pt x="66" y="8"/>
                    <a:pt x="66" y="8"/>
                  </a:cubicBezTo>
                  <a:cubicBezTo>
                    <a:pt x="66" y="8"/>
                    <a:pt x="66" y="8"/>
                    <a:pt x="66" y="8"/>
                  </a:cubicBezTo>
                  <a:cubicBezTo>
                    <a:pt x="66" y="8"/>
                    <a:pt x="66" y="8"/>
                    <a:pt x="67" y="8"/>
                  </a:cubicBezTo>
                  <a:cubicBezTo>
                    <a:pt x="67" y="8"/>
                    <a:pt x="67" y="9"/>
                    <a:pt x="67" y="9"/>
                  </a:cubicBezTo>
                  <a:cubicBezTo>
                    <a:pt x="68" y="9"/>
                    <a:pt x="68" y="8"/>
                    <a:pt x="68" y="8"/>
                  </a:cubicBezTo>
                  <a:cubicBezTo>
                    <a:pt x="68" y="8"/>
                    <a:pt x="69" y="8"/>
                    <a:pt x="69" y="8"/>
                  </a:cubicBezTo>
                  <a:cubicBezTo>
                    <a:pt x="69" y="8"/>
                    <a:pt x="69" y="8"/>
                    <a:pt x="69" y="8"/>
                  </a:cubicBezTo>
                  <a:cubicBezTo>
                    <a:pt x="69" y="8"/>
                    <a:pt x="69" y="7"/>
                    <a:pt x="69" y="7"/>
                  </a:cubicBezTo>
                  <a:close/>
                  <a:moveTo>
                    <a:pt x="67" y="5"/>
                  </a:moveTo>
                  <a:cubicBezTo>
                    <a:pt x="68" y="4"/>
                    <a:pt x="68" y="4"/>
                    <a:pt x="68" y="4"/>
                  </a:cubicBezTo>
                  <a:cubicBezTo>
                    <a:pt x="69" y="4"/>
                    <a:pt x="69" y="4"/>
                    <a:pt x="69" y="3"/>
                  </a:cubicBezTo>
                  <a:cubicBezTo>
                    <a:pt x="69" y="2"/>
                    <a:pt x="69" y="2"/>
                    <a:pt x="68" y="2"/>
                  </a:cubicBezTo>
                  <a:cubicBezTo>
                    <a:pt x="68" y="2"/>
                    <a:pt x="67" y="2"/>
                    <a:pt x="67" y="2"/>
                  </a:cubicBezTo>
                  <a:cubicBezTo>
                    <a:pt x="66" y="2"/>
                    <a:pt x="66" y="3"/>
                    <a:pt x="66" y="3"/>
                  </a:cubicBezTo>
                  <a:cubicBezTo>
                    <a:pt x="66" y="4"/>
                    <a:pt x="66" y="4"/>
                    <a:pt x="66" y="4"/>
                  </a:cubicBezTo>
                  <a:cubicBezTo>
                    <a:pt x="67" y="4"/>
                    <a:pt x="67" y="4"/>
                    <a:pt x="67" y="5"/>
                  </a:cubicBezTo>
                  <a:close/>
                  <a:moveTo>
                    <a:pt x="71" y="7"/>
                  </a:moveTo>
                  <a:cubicBezTo>
                    <a:pt x="71" y="9"/>
                    <a:pt x="71" y="10"/>
                    <a:pt x="69" y="10"/>
                  </a:cubicBezTo>
                  <a:cubicBezTo>
                    <a:pt x="69" y="10"/>
                    <a:pt x="68" y="10"/>
                    <a:pt x="67" y="10"/>
                  </a:cubicBezTo>
                  <a:cubicBezTo>
                    <a:pt x="67" y="10"/>
                    <a:pt x="66" y="10"/>
                    <a:pt x="65" y="10"/>
                  </a:cubicBezTo>
                  <a:cubicBezTo>
                    <a:pt x="64" y="10"/>
                    <a:pt x="64" y="9"/>
                    <a:pt x="64" y="7"/>
                  </a:cubicBezTo>
                  <a:cubicBezTo>
                    <a:pt x="64" y="6"/>
                    <a:pt x="64" y="6"/>
                    <a:pt x="65" y="5"/>
                  </a:cubicBezTo>
                  <a:cubicBezTo>
                    <a:pt x="64" y="5"/>
                    <a:pt x="64" y="4"/>
                    <a:pt x="64" y="3"/>
                  </a:cubicBezTo>
                  <a:cubicBezTo>
                    <a:pt x="64" y="3"/>
                    <a:pt x="64" y="2"/>
                    <a:pt x="64" y="2"/>
                  </a:cubicBezTo>
                  <a:cubicBezTo>
                    <a:pt x="64" y="2"/>
                    <a:pt x="64" y="1"/>
                    <a:pt x="65" y="1"/>
                  </a:cubicBezTo>
                  <a:cubicBezTo>
                    <a:pt x="65" y="1"/>
                    <a:pt x="65" y="1"/>
                    <a:pt x="66" y="1"/>
                  </a:cubicBezTo>
                  <a:cubicBezTo>
                    <a:pt x="66" y="1"/>
                    <a:pt x="67" y="1"/>
                    <a:pt x="67" y="1"/>
                  </a:cubicBezTo>
                  <a:cubicBezTo>
                    <a:pt x="68" y="1"/>
                    <a:pt x="69" y="1"/>
                    <a:pt x="69" y="1"/>
                  </a:cubicBezTo>
                  <a:cubicBezTo>
                    <a:pt x="69" y="1"/>
                    <a:pt x="70" y="1"/>
                    <a:pt x="70" y="1"/>
                  </a:cubicBezTo>
                  <a:cubicBezTo>
                    <a:pt x="70" y="1"/>
                    <a:pt x="71" y="2"/>
                    <a:pt x="71" y="2"/>
                  </a:cubicBezTo>
                  <a:cubicBezTo>
                    <a:pt x="71" y="2"/>
                    <a:pt x="71" y="3"/>
                    <a:pt x="71" y="3"/>
                  </a:cubicBezTo>
                  <a:cubicBezTo>
                    <a:pt x="71" y="4"/>
                    <a:pt x="71" y="5"/>
                    <a:pt x="70" y="5"/>
                  </a:cubicBezTo>
                  <a:cubicBezTo>
                    <a:pt x="71" y="6"/>
                    <a:pt x="71" y="6"/>
                    <a:pt x="71" y="7"/>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33" name="Freeform 125"/>
            <p:cNvSpPr>
              <a:spLocks noEditPoints="1"/>
            </p:cNvSpPr>
            <p:nvPr/>
          </p:nvSpPr>
          <p:spPr>
            <a:xfrm>
              <a:off x="685800" y="425450"/>
              <a:ext cx="139700" cy="84138"/>
            </a:xfrm>
            <a:custGeom>
              <a:avLst/>
              <a:gdLst/>
              <a:ahLst/>
              <a:cxnLst>
                <a:cxn ang="0">
                  <a:pos x="6" y="0"/>
                </a:cxn>
                <a:cxn ang="0">
                  <a:pos x="9" y="2"/>
                </a:cxn>
                <a:cxn ang="0">
                  <a:pos x="7" y="4"/>
                </a:cxn>
                <a:cxn ang="0">
                  <a:pos x="9" y="7"/>
                </a:cxn>
                <a:cxn ang="0">
                  <a:pos x="8" y="9"/>
                </a:cxn>
                <a:cxn ang="0">
                  <a:pos x="5" y="10"/>
                </a:cxn>
                <a:cxn ang="0">
                  <a:pos x="0" y="0"/>
                </a:cxn>
                <a:cxn ang="0">
                  <a:pos x="4" y="4"/>
                </a:cxn>
                <a:cxn ang="0">
                  <a:pos x="6" y="3"/>
                </a:cxn>
                <a:cxn ang="0">
                  <a:pos x="4" y="2"/>
                </a:cxn>
                <a:cxn ang="0">
                  <a:pos x="3" y="4"/>
                </a:cxn>
                <a:cxn ang="0">
                  <a:pos x="5" y="7"/>
                </a:cxn>
                <a:cxn ang="0">
                  <a:pos x="6" y="6"/>
                </a:cxn>
                <a:cxn ang="0">
                  <a:pos x="5" y="5"/>
                </a:cxn>
                <a:cxn ang="0">
                  <a:pos x="3" y="7"/>
                </a:cxn>
                <a:cxn ang="0">
                  <a:pos x="13" y="8"/>
                </a:cxn>
                <a:cxn ang="0">
                  <a:pos x="9" y="10"/>
                </a:cxn>
                <a:cxn ang="0">
                  <a:pos x="16" y="0"/>
                </a:cxn>
                <a:cxn ang="0">
                  <a:pos x="17" y="10"/>
                </a:cxn>
                <a:cxn ang="0">
                  <a:pos x="16" y="6"/>
                </a:cxn>
                <a:cxn ang="0">
                  <a:pos x="14" y="6"/>
                </a:cxn>
                <a:cxn ang="0">
                  <a:pos x="21" y="0"/>
                </a:cxn>
                <a:cxn ang="0">
                  <a:pos x="28" y="5"/>
                </a:cxn>
                <a:cxn ang="0">
                  <a:pos x="31" y="0"/>
                </a:cxn>
                <a:cxn ang="0">
                  <a:pos x="28" y="10"/>
                </a:cxn>
                <a:cxn ang="0">
                  <a:pos x="24" y="10"/>
                </a:cxn>
                <a:cxn ang="0">
                  <a:pos x="21" y="0"/>
                </a:cxn>
                <a:cxn ang="0">
                  <a:pos x="36" y="0"/>
                </a:cxn>
                <a:cxn ang="0">
                  <a:pos x="39" y="0"/>
                </a:cxn>
                <a:cxn ang="0">
                  <a:pos x="39" y="3"/>
                </a:cxn>
                <a:cxn ang="0">
                  <a:pos x="39" y="10"/>
                </a:cxn>
                <a:cxn ang="0">
                  <a:pos x="36" y="7"/>
                </a:cxn>
                <a:cxn ang="0">
                  <a:pos x="33" y="10"/>
                </a:cxn>
                <a:cxn ang="0">
                  <a:pos x="0" y="16"/>
                </a:cxn>
                <a:cxn ang="0">
                  <a:pos x="6" y="21"/>
                </a:cxn>
                <a:cxn ang="0">
                  <a:pos x="9" y="16"/>
                </a:cxn>
                <a:cxn ang="0">
                  <a:pos x="6" y="26"/>
                </a:cxn>
                <a:cxn ang="0">
                  <a:pos x="3" y="26"/>
                </a:cxn>
                <a:cxn ang="0">
                  <a:pos x="0" y="16"/>
                </a:cxn>
                <a:cxn ang="0">
                  <a:pos x="14" y="24"/>
                </a:cxn>
                <a:cxn ang="0">
                  <a:pos x="10" y="26"/>
                </a:cxn>
                <a:cxn ang="0">
                  <a:pos x="17" y="16"/>
                </a:cxn>
                <a:cxn ang="0">
                  <a:pos x="18" y="26"/>
                </a:cxn>
                <a:cxn ang="0">
                  <a:pos x="17" y="22"/>
                </a:cxn>
                <a:cxn ang="0">
                  <a:pos x="14" y="22"/>
                </a:cxn>
                <a:cxn ang="0">
                  <a:pos x="22" y="16"/>
                </a:cxn>
                <a:cxn ang="0">
                  <a:pos x="27" y="22"/>
                </a:cxn>
                <a:cxn ang="0">
                  <a:pos x="33" y="16"/>
                </a:cxn>
                <a:cxn ang="0">
                  <a:pos x="31" y="26"/>
                </a:cxn>
                <a:cxn ang="0">
                  <a:pos x="29" y="26"/>
                </a:cxn>
                <a:cxn ang="0">
                  <a:pos x="24" y="18"/>
                </a:cxn>
                <a:cxn ang="0">
                  <a:pos x="22" y="26"/>
                </a:cxn>
                <a:cxn ang="0">
                  <a:pos x="35" y="16"/>
                </a:cxn>
                <a:cxn ang="0">
                  <a:pos x="43" y="18"/>
                </a:cxn>
                <a:cxn ang="0">
                  <a:pos x="38" y="20"/>
                </a:cxn>
                <a:cxn ang="0">
                  <a:pos x="43" y="22"/>
                </a:cxn>
                <a:cxn ang="0">
                  <a:pos x="38" y="23"/>
                </a:cxn>
                <a:cxn ang="0">
                  <a:pos x="43" y="26"/>
                </a:cxn>
                <a:cxn ang="0">
                  <a:pos x="35" y="16"/>
                </a:cxn>
              </a:cxnLst>
              <a:rect l="0" t="0" r="r" b="b"/>
              <a:pathLst>
                <a:path w="43" h="26">
                  <a:moveTo>
                    <a:pt x="0" y="0"/>
                  </a:moveTo>
                  <a:cubicBezTo>
                    <a:pt x="6" y="0"/>
                    <a:pt x="6" y="0"/>
                    <a:pt x="6" y="0"/>
                  </a:cubicBezTo>
                  <a:cubicBezTo>
                    <a:pt x="7" y="0"/>
                    <a:pt x="7" y="0"/>
                    <a:pt x="8" y="0"/>
                  </a:cubicBezTo>
                  <a:cubicBezTo>
                    <a:pt x="8" y="1"/>
                    <a:pt x="9" y="2"/>
                    <a:pt x="9" y="2"/>
                  </a:cubicBezTo>
                  <a:cubicBezTo>
                    <a:pt x="9" y="3"/>
                    <a:pt x="8" y="3"/>
                    <a:pt x="8" y="4"/>
                  </a:cubicBezTo>
                  <a:cubicBezTo>
                    <a:pt x="8" y="4"/>
                    <a:pt x="7" y="4"/>
                    <a:pt x="7" y="4"/>
                  </a:cubicBezTo>
                  <a:cubicBezTo>
                    <a:pt x="8" y="5"/>
                    <a:pt x="8" y="5"/>
                    <a:pt x="9" y="5"/>
                  </a:cubicBezTo>
                  <a:cubicBezTo>
                    <a:pt x="9" y="6"/>
                    <a:pt x="9" y="6"/>
                    <a:pt x="9" y="7"/>
                  </a:cubicBezTo>
                  <a:cubicBezTo>
                    <a:pt x="9" y="7"/>
                    <a:pt x="9" y="8"/>
                    <a:pt x="9" y="8"/>
                  </a:cubicBezTo>
                  <a:cubicBezTo>
                    <a:pt x="8" y="9"/>
                    <a:pt x="8" y="9"/>
                    <a:pt x="8" y="9"/>
                  </a:cubicBezTo>
                  <a:cubicBezTo>
                    <a:pt x="7" y="9"/>
                    <a:pt x="7" y="9"/>
                    <a:pt x="7" y="9"/>
                  </a:cubicBezTo>
                  <a:cubicBezTo>
                    <a:pt x="6" y="10"/>
                    <a:pt x="5" y="10"/>
                    <a:pt x="5" y="10"/>
                  </a:cubicBezTo>
                  <a:cubicBezTo>
                    <a:pt x="0" y="10"/>
                    <a:pt x="0" y="10"/>
                    <a:pt x="0" y="10"/>
                  </a:cubicBezTo>
                  <a:cubicBezTo>
                    <a:pt x="0" y="0"/>
                    <a:pt x="0" y="0"/>
                    <a:pt x="0" y="0"/>
                  </a:cubicBezTo>
                  <a:close/>
                  <a:moveTo>
                    <a:pt x="3" y="4"/>
                  </a:moveTo>
                  <a:cubicBezTo>
                    <a:pt x="4" y="4"/>
                    <a:pt x="4" y="4"/>
                    <a:pt x="4" y="4"/>
                  </a:cubicBezTo>
                  <a:cubicBezTo>
                    <a:pt x="5" y="4"/>
                    <a:pt x="5" y="4"/>
                    <a:pt x="5" y="3"/>
                  </a:cubicBezTo>
                  <a:cubicBezTo>
                    <a:pt x="5" y="3"/>
                    <a:pt x="6" y="3"/>
                    <a:pt x="6" y="3"/>
                  </a:cubicBezTo>
                  <a:cubicBezTo>
                    <a:pt x="6" y="2"/>
                    <a:pt x="5" y="2"/>
                    <a:pt x="5" y="2"/>
                  </a:cubicBezTo>
                  <a:cubicBezTo>
                    <a:pt x="5" y="2"/>
                    <a:pt x="5" y="2"/>
                    <a:pt x="4" y="2"/>
                  </a:cubicBezTo>
                  <a:cubicBezTo>
                    <a:pt x="3" y="2"/>
                    <a:pt x="3" y="2"/>
                    <a:pt x="3" y="2"/>
                  </a:cubicBezTo>
                  <a:cubicBezTo>
                    <a:pt x="3" y="4"/>
                    <a:pt x="3" y="4"/>
                    <a:pt x="3" y="4"/>
                  </a:cubicBezTo>
                  <a:close/>
                  <a:moveTo>
                    <a:pt x="3" y="7"/>
                  </a:moveTo>
                  <a:cubicBezTo>
                    <a:pt x="5" y="7"/>
                    <a:pt x="5" y="7"/>
                    <a:pt x="5" y="7"/>
                  </a:cubicBezTo>
                  <a:cubicBezTo>
                    <a:pt x="5" y="7"/>
                    <a:pt x="5" y="7"/>
                    <a:pt x="6" y="7"/>
                  </a:cubicBezTo>
                  <a:cubicBezTo>
                    <a:pt x="6" y="7"/>
                    <a:pt x="6" y="7"/>
                    <a:pt x="6" y="6"/>
                  </a:cubicBezTo>
                  <a:cubicBezTo>
                    <a:pt x="6" y="6"/>
                    <a:pt x="6" y="6"/>
                    <a:pt x="6" y="6"/>
                  </a:cubicBezTo>
                  <a:cubicBezTo>
                    <a:pt x="5" y="6"/>
                    <a:pt x="5" y="5"/>
                    <a:pt x="5" y="5"/>
                  </a:cubicBezTo>
                  <a:cubicBezTo>
                    <a:pt x="3" y="5"/>
                    <a:pt x="3" y="5"/>
                    <a:pt x="3" y="5"/>
                  </a:cubicBezTo>
                  <a:cubicBezTo>
                    <a:pt x="3" y="7"/>
                    <a:pt x="3" y="7"/>
                    <a:pt x="3" y="7"/>
                  </a:cubicBezTo>
                  <a:close/>
                  <a:moveTo>
                    <a:pt x="16" y="8"/>
                  </a:moveTo>
                  <a:cubicBezTo>
                    <a:pt x="13" y="8"/>
                    <a:pt x="13" y="8"/>
                    <a:pt x="13" y="8"/>
                  </a:cubicBezTo>
                  <a:cubicBezTo>
                    <a:pt x="13" y="10"/>
                    <a:pt x="13" y="10"/>
                    <a:pt x="13" y="10"/>
                  </a:cubicBezTo>
                  <a:cubicBezTo>
                    <a:pt x="9" y="10"/>
                    <a:pt x="9" y="10"/>
                    <a:pt x="9" y="10"/>
                  </a:cubicBezTo>
                  <a:cubicBezTo>
                    <a:pt x="13" y="0"/>
                    <a:pt x="13" y="0"/>
                    <a:pt x="13" y="0"/>
                  </a:cubicBezTo>
                  <a:cubicBezTo>
                    <a:pt x="16" y="0"/>
                    <a:pt x="16" y="0"/>
                    <a:pt x="16" y="0"/>
                  </a:cubicBezTo>
                  <a:cubicBezTo>
                    <a:pt x="20" y="10"/>
                    <a:pt x="20" y="10"/>
                    <a:pt x="20" y="10"/>
                  </a:cubicBezTo>
                  <a:cubicBezTo>
                    <a:pt x="17" y="10"/>
                    <a:pt x="17" y="10"/>
                    <a:pt x="17" y="10"/>
                  </a:cubicBezTo>
                  <a:cubicBezTo>
                    <a:pt x="16" y="8"/>
                    <a:pt x="16" y="8"/>
                    <a:pt x="16" y="8"/>
                  </a:cubicBezTo>
                  <a:close/>
                  <a:moveTo>
                    <a:pt x="16" y="6"/>
                  </a:moveTo>
                  <a:cubicBezTo>
                    <a:pt x="15" y="2"/>
                    <a:pt x="15" y="2"/>
                    <a:pt x="15" y="2"/>
                  </a:cubicBezTo>
                  <a:cubicBezTo>
                    <a:pt x="14" y="6"/>
                    <a:pt x="14" y="6"/>
                    <a:pt x="14" y="6"/>
                  </a:cubicBezTo>
                  <a:cubicBezTo>
                    <a:pt x="16" y="6"/>
                    <a:pt x="16" y="6"/>
                    <a:pt x="16" y="6"/>
                  </a:cubicBezTo>
                  <a:close/>
                  <a:moveTo>
                    <a:pt x="21" y="0"/>
                  </a:moveTo>
                  <a:cubicBezTo>
                    <a:pt x="24" y="0"/>
                    <a:pt x="24" y="0"/>
                    <a:pt x="24" y="0"/>
                  </a:cubicBezTo>
                  <a:cubicBezTo>
                    <a:pt x="28" y="5"/>
                    <a:pt x="28" y="5"/>
                    <a:pt x="28" y="5"/>
                  </a:cubicBezTo>
                  <a:cubicBezTo>
                    <a:pt x="28" y="0"/>
                    <a:pt x="28" y="0"/>
                    <a:pt x="28" y="0"/>
                  </a:cubicBezTo>
                  <a:cubicBezTo>
                    <a:pt x="31" y="0"/>
                    <a:pt x="31" y="0"/>
                    <a:pt x="31" y="0"/>
                  </a:cubicBezTo>
                  <a:cubicBezTo>
                    <a:pt x="31" y="10"/>
                    <a:pt x="31" y="10"/>
                    <a:pt x="31" y="10"/>
                  </a:cubicBezTo>
                  <a:cubicBezTo>
                    <a:pt x="28" y="10"/>
                    <a:pt x="28" y="10"/>
                    <a:pt x="28" y="10"/>
                  </a:cubicBezTo>
                  <a:cubicBezTo>
                    <a:pt x="24" y="4"/>
                    <a:pt x="24" y="4"/>
                    <a:pt x="24" y="4"/>
                  </a:cubicBezTo>
                  <a:cubicBezTo>
                    <a:pt x="24" y="10"/>
                    <a:pt x="24" y="10"/>
                    <a:pt x="24" y="10"/>
                  </a:cubicBezTo>
                  <a:cubicBezTo>
                    <a:pt x="21" y="10"/>
                    <a:pt x="21" y="10"/>
                    <a:pt x="21" y="10"/>
                  </a:cubicBezTo>
                  <a:cubicBezTo>
                    <a:pt x="21" y="0"/>
                    <a:pt x="21" y="0"/>
                    <a:pt x="21" y="0"/>
                  </a:cubicBezTo>
                  <a:close/>
                  <a:moveTo>
                    <a:pt x="33" y="0"/>
                  </a:moveTo>
                  <a:cubicBezTo>
                    <a:pt x="36" y="0"/>
                    <a:pt x="36" y="0"/>
                    <a:pt x="36" y="0"/>
                  </a:cubicBezTo>
                  <a:cubicBezTo>
                    <a:pt x="36" y="3"/>
                    <a:pt x="36" y="3"/>
                    <a:pt x="36" y="3"/>
                  </a:cubicBezTo>
                  <a:cubicBezTo>
                    <a:pt x="39" y="0"/>
                    <a:pt x="39" y="0"/>
                    <a:pt x="39" y="0"/>
                  </a:cubicBezTo>
                  <a:cubicBezTo>
                    <a:pt x="43" y="0"/>
                    <a:pt x="43" y="0"/>
                    <a:pt x="43" y="0"/>
                  </a:cubicBezTo>
                  <a:cubicBezTo>
                    <a:pt x="39" y="3"/>
                    <a:pt x="39" y="3"/>
                    <a:pt x="39" y="3"/>
                  </a:cubicBezTo>
                  <a:cubicBezTo>
                    <a:pt x="43" y="10"/>
                    <a:pt x="43" y="10"/>
                    <a:pt x="43" y="10"/>
                  </a:cubicBezTo>
                  <a:cubicBezTo>
                    <a:pt x="39" y="10"/>
                    <a:pt x="39" y="10"/>
                    <a:pt x="39" y="10"/>
                  </a:cubicBezTo>
                  <a:cubicBezTo>
                    <a:pt x="37" y="6"/>
                    <a:pt x="37" y="6"/>
                    <a:pt x="37" y="6"/>
                  </a:cubicBezTo>
                  <a:cubicBezTo>
                    <a:pt x="36" y="7"/>
                    <a:pt x="36" y="7"/>
                    <a:pt x="36" y="7"/>
                  </a:cubicBezTo>
                  <a:cubicBezTo>
                    <a:pt x="36" y="10"/>
                    <a:pt x="36" y="10"/>
                    <a:pt x="36" y="10"/>
                  </a:cubicBezTo>
                  <a:cubicBezTo>
                    <a:pt x="33" y="10"/>
                    <a:pt x="33" y="10"/>
                    <a:pt x="33" y="10"/>
                  </a:cubicBezTo>
                  <a:cubicBezTo>
                    <a:pt x="33" y="0"/>
                    <a:pt x="33" y="0"/>
                    <a:pt x="33" y="0"/>
                  </a:cubicBezTo>
                  <a:close/>
                  <a:moveTo>
                    <a:pt x="0" y="16"/>
                  </a:moveTo>
                  <a:cubicBezTo>
                    <a:pt x="3" y="16"/>
                    <a:pt x="3" y="16"/>
                    <a:pt x="3" y="16"/>
                  </a:cubicBezTo>
                  <a:cubicBezTo>
                    <a:pt x="6" y="21"/>
                    <a:pt x="6" y="21"/>
                    <a:pt x="6" y="21"/>
                  </a:cubicBezTo>
                  <a:cubicBezTo>
                    <a:pt x="6" y="16"/>
                    <a:pt x="6" y="16"/>
                    <a:pt x="6" y="16"/>
                  </a:cubicBezTo>
                  <a:cubicBezTo>
                    <a:pt x="9" y="16"/>
                    <a:pt x="9" y="16"/>
                    <a:pt x="9" y="16"/>
                  </a:cubicBezTo>
                  <a:cubicBezTo>
                    <a:pt x="9" y="26"/>
                    <a:pt x="9" y="26"/>
                    <a:pt x="9" y="26"/>
                  </a:cubicBezTo>
                  <a:cubicBezTo>
                    <a:pt x="6" y="26"/>
                    <a:pt x="6" y="26"/>
                    <a:pt x="6" y="26"/>
                  </a:cubicBezTo>
                  <a:cubicBezTo>
                    <a:pt x="3" y="20"/>
                    <a:pt x="3" y="20"/>
                    <a:pt x="3" y="20"/>
                  </a:cubicBezTo>
                  <a:cubicBezTo>
                    <a:pt x="3" y="26"/>
                    <a:pt x="3" y="26"/>
                    <a:pt x="3" y="26"/>
                  </a:cubicBezTo>
                  <a:cubicBezTo>
                    <a:pt x="0" y="26"/>
                    <a:pt x="0" y="26"/>
                    <a:pt x="0" y="26"/>
                  </a:cubicBezTo>
                  <a:cubicBezTo>
                    <a:pt x="0" y="16"/>
                    <a:pt x="0" y="16"/>
                    <a:pt x="0" y="16"/>
                  </a:cubicBezTo>
                  <a:close/>
                  <a:moveTo>
                    <a:pt x="17" y="24"/>
                  </a:moveTo>
                  <a:cubicBezTo>
                    <a:pt x="14" y="24"/>
                    <a:pt x="14" y="24"/>
                    <a:pt x="14" y="24"/>
                  </a:cubicBezTo>
                  <a:cubicBezTo>
                    <a:pt x="13" y="26"/>
                    <a:pt x="13" y="26"/>
                    <a:pt x="13" y="26"/>
                  </a:cubicBezTo>
                  <a:cubicBezTo>
                    <a:pt x="10" y="26"/>
                    <a:pt x="10" y="26"/>
                    <a:pt x="10" y="26"/>
                  </a:cubicBezTo>
                  <a:cubicBezTo>
                    <a:pt x="14" y="16"/>
                    <a:pt x="14" y="16"/>
                    <a:pt x="14" y="16"/>
                  </a:cubicBezTo>
                  <a:cubicBezTo>
                    <a:pt x="17" y="16"/>
                    <a:pt x="17" y="16"/>
                    <a:pt x="17" y="16"/>
                  </a:cubicBezTo>
                  <a:cubicBezTo>
                    <a:pt x="21" y="26"/>
                    <a:pt x="21" y="26"/>
                    <a:pt x="21" y="26"/>
                  </a:cubicBezTo>
                  <a:cubicBezTo>
                    <a:pt x="18" y="26"/>
                    <a:pt x="18" y="26"/>
                    <a:pt x="18" y="26"/>
                  </a:cubicBezTo>
                  <a:cubicBezTo>
                    <a:pt x="17" y="24"/>
                    <a:pt x="17" y="24"/>
                    <a:pt x="17" y="24"/>
                  </a:cubicBezTo>
                  <a:close/>
                  <a:moveTo>
                    <a:pt x="17" y="22"/>
                  </a:moveTo>
                  <a:cubicBezTo>
                    <a:pt x="16" y="18"/>
                    <a:pt x="16" y="18"/>
                    <a:pt x="16" y="18"/>
                  </a:cubicBezTo>
                  <a:cubicBezTo>
                    <a:pt x="14" y="22"/>
                    <a:pt x="14" y="22"/>
                    <a:pt x="14" y="22"/>
                  </a:cubicBezTo>
                  <a:cubicBezTo>
                    <a:pt x="17" y="22"/>
                    <a:pt x="17" y="22"/>
                    <a:pt x="17" y="22"/>
                  </a:cubicBezTo>
                  <a:close/>
                  <a:moveTo>
                    <a:pt x="22" y="16"/>
                  </a:moveTo>
                  <a:cubicBezTo>
                    <a:pt x="26" y="16"/>
                    <a:pt x="26" y="16"/>
                    <a:pt x="26" y="16"/>
                  </a:cubicBezTo>
                  <a:cubicBezTo>
                    <a:pt x="27" y="22"/>
                    <a:pt x="27" y="22"/>
                    <a:pt x="27" y="22"/>
                  </a:cubicBezTo>
                  <a:cubicBezTo>
                    <a:pt x="29" y="16"/>
                    <a:pt x="29" y="16"/>
                    <a:pt x="29" y="16"/>
                  </a:cubicBezTo>
                  <a:cubicBezTo>
                    <a:pt x="33" y="16"/>
                    <a:pt x="33" y="16"/>
                    <a:pt x="33" y="16"/>
                  </a:cubicBezTo>
                  <a:cubicBezTo>
                    <a:pt x="33" y="26"/>
                    <a:pt x="33" y="26"/>
                    <a:pt x="33" y="26"/>
                  </a:cubicBezTo>
                  <a:cubicBezTo>
                    <a:pt x="31" y="26"/>
                    <a:pt x="31" y="26"/>
                    <a:pt x="31" y="26"/>
                  </a:cubicBezTo>
                  <a:cubicBezTo>
                    <a:pt x="31" y="18"/>
                    <a:pt x="31" y="18"/>
                    <a:pt x="31" y="18"/>
                  </a:cubicBezTo>
                  <a:cubicBezTo>
                    <a:pt x="29" y="26"/>
                    <a:pt x="29" y="26"/>
                    <a:pt x="29" y="26"/>
                  </a:cubicBezTo>
                  <a:cubicBezTo>
                    <a:pt x="26" y="26"/>
                    <a:pt x="26" y="26"/>
                    <a:pt x="26" y="26"/>
                  </a:cubicBezTo>
                  <a:cubicBezTo>
                    <a:pt x="24" y="18"/>
                    <a:pt x="24" y="18"/>
                    <a:pt x="24" y="18"/>
                  </a:cubicBezTo>
                  <a:cubicBezTo>
                    <a:pt x="24" y="26"/>
                    <a:pt x="24" y="26"/>
                    <a:pt x="24" y="26"/>
                  </a:cubicBezTo>
                  <a:cubicBezTo>
                    <a:pt x="22" y="26"/>
                    <a:pt x="22" y="26"/>
                    <a:pt x="22" y="26"/>
                  </a:cubicBezTo>
                  <a:cubicBezTo>
                    <a:pt x="22" y="16"/>
                    <a:pt x="22" y="16"/>
                    <a:pt x="22" y="16"/>
                  </a:cubicBezTo>
                  <a:close/>
                  <a:moveTo>
                    <a:pt x="35" y="16"/>
                  </a:moveTo>
                  <a:cubicBezTo>
                    <a:pt x="43" y="16"/>
                    <a:pt x="43" y="16"/>
                    <a:pt x="43" y="16"/>
                  </a:cubicBezTo>
                  <a:cubicBezTo>
                    <a:pt x="43" y="18"/>
                    <a:pt x="43" y="18"/>
                    <a:pt x="43" y="18"/>
                  </a:cubicBezTo>
                  <a:cubicBezTo>
                    <a:pt x="38" y="18"/>
                    <a:pt x="38" y="18"/>
                    <a:pt x="38" y="18"/>
                  </a:cubicBezTo>
                  <a:cubicBezTo>
                    <a:pt x="38" y="20"/>
                    <a:pt x="38" y="20"/>
                    <a:pt x="38" y="20"/>
                  </a:cubicBezTo>
                  <a:cubicBezTo>
                    <a:pt x="43" y="20"/>
                    <a:pt x="43" y="20"/>
                    <a:pt x="43" y="20"/>
                  </a:cubicBezTo>
                  <a:cubicBezTo>
                    <a:pt x="43" y="22"/>
                    <a:pt x="43" y="22"/>
                    <a:pt x="43" y="22"/>
                  </a:cubicBezTo>
                  <a:cubicBezTo>
                    <a:pt x="38" y="22"/>
                    <a:pt x="38" y="22"/>
                    <a:pt x="38" y="22"/>
                  </a:cubicBezTo>
                  <a:cubicBezTo>
                    <a:pt x="38" y="23"/>
                    <a:pt x="38" y="23"/>
                    <a:pt x="38" y="23"/>
                  </a:cubicBezTo>
                  <a:cubicBezTo>
                    <a:pt x="43" y="23"/>
                    <a:pt x="43" y="23"/>
                    <a:pt x="43" y="23"/>
                  </a:cubicBezTo>
                  <a:cubicBezTo>
                    <a:pt x="43" y="26"/>
                    <a:pt x="43" y="26"/>
                    <a:pt x="43" y="26"/>
                  </a:cubicBezTo>
                  <a:cubicBezTo>
                    <a:pt x="35" y="26"/>
                    <a:pt x="35" y="26"/>
                    <a:pt x="35" y="26"/>
                  </a:cubicBezTo>
                  <a:cubicBezTo>
                    <a:pt x="35" y="16"/>
                    <a:pt x="35" y="16"/>
                    <a:pt x="35" y="16"/>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grpSp>
      <p:grpSp>
        <p:nvGrpSpPr>
          <p:cNvPr id="69" name="组合 7485"/>
          <p:cNvGrpSpPr/>
          <p:nvPr/>
        </p:nvGrpSpPr>
        <p:grpSpPr>
          <a:xfrm>
            <a:off x="3213100" y="2763838"/>
            <a:ext cx="330200" cy="342900"/>
            <a:chOff x="0" y="0"/>
            <a:chExt cx="1570" cy="1570"/>
          </a:xfrm>
        </p:grpSpPr>
        <p:sp>
          <p:nvSpPr>
            <p:cNvPr id="1048634" name="Oval 37"/>
            <p:cNvSpPr/>
            <p:nvPr/>
          </p:nvSpPr>
          <p:spPr>
            <a:xfrm>
              <a:off x="0" y="0"/>
              <a:ext cx="1570" cy="1570"/>
            </a:xfrm>
            <a:prstGeom prst="ellipse">
              <a:avLst/>
            </a:prstGeom>
            <a:solidFill>
              <a:srgbClr val="3F6373"/>
            </a:solidFill>
            <a:ln w="9525">
              <a:noFill/>
            </a:ln>
          </p:spPr>
          <p:txBody>
            <a:bodyPr wrap="square" lIns="286545" tIns="143268" rIns="286545" bIns="143268" anchor="t"/>
            <a:lstStyle/>
            <a:p>
              <a:pPr lvl="0" fontAlgn="base"/>
              <a:endParaRPr sz="5310" strike="noStrike" noProof="1">
                <a:solidFill>
                  <a:srgbClr val="000000"/>
                </a:solidFill>
                <a:latin typeface="Calibri" panose="020F0502020204030204" charset="0"/>
                <a:ea typeface="Arial Unicode MS" panose="020B0604020202020204" charset="-122"/>
                <a:sym typeface="宋体" panose="02010600030101010101" pitchFamily="2" charset="-122"/>
              </a:endParaRPr>
            </a:p>
          </p:txBody>
        </p:sp>
        <p:sp>
          <p:nvSpPr>
            <p:cNvPr id="1048635" name="Freeform 38"/>
            <p:cNvSpPr/>
            <p:nvPr/>
          </p:nvSpPr>
          <p:spPr>
            <a:xfrm>
              <a:off x="500" y="165"/>
              <a:ext cx="1070" cy="1405"/>
            </a:xfrm>
            <a:custGeom>
              <a:avLst/>
              <a:gdLst/>
              <a:ahLst/>
              <a:cxnLst>
                <a:cxn ang="0">
                  <a:pos x="42" y="13"/>
                </a:cxn>
                <a:cxn ang="0">
                  <a:pos x="92" y="50"/>
                </a:cxn>
                <a:cxn ang="0">
                  <a:pos x="92" y="44"/>
                </a:cxn>
                <a:cxn ang="0">
                  <a:pos x="94" y="33"/>
                </a:cxn>
                <a:cxn ang="0">
                  <a:pos x="96" y="24"/>
                </a:cxn>
                <a:cxn ang="0">
                  <a:pos x="99" y="17"/>
                </a:cxn>
                <a:cxn ang="0">
                  <a:pos x="102" y="11"/>
                </a:cxn>
                <a:cxn ang="0">
                  <a:pos x="106" y="6"/>
                </a:cxn>
                <a:cxn ang="0">
                  <a:pos x="109" y="3"/>
                </a:cxn>
                <a:cxn ang="0">
                  <a:pos x="113" y="1"/>
                </a:cxn>
                <a:cxn ang="0">
                  <a:pos x="116" y="0"/>
                </a:cxn>
                <a:cxn ang="0">
                  <a:pos x="118" y="1"/>
                </a:cxn>
                <a:cxn ang="0">
                  <a:pos x="242" y="141"/>
                </a:cxn>
                <a:cxn ang="0">
                  <a:pos x="12" y="279"/>
                </a:cxn>
                <a:cxn ang="0">
                  <a:pos x="11" y="277"/>
                </a:cxn>
                <a:cxn ang="0">
                  <a:pos x="11" y="276"/>
                </a:cxn>
                <a:cxn ang="0">
                  <a:pos x="11" y="266"/>
                </a:cxn>
                <a:cxn ang="0">
                  <a:pos x="12" y="252"/>
                </a:cxn>
                <a:cxn ang="0">
                  <a:pos x="13" y="238"/>
                </a:cxn>
                <a:cxn ang="0">
                  <a:pos x="13" y="224"/>
                </a:cxn>
                <a:cxn ang="0">
                  <a:pos x="14" y="211"/>
                </a:cxn>
                <a:cxn ang="0">
                  <a:pos x="15" y="197"/>
                </a:cxn>
                <a:cxn ang="0">
                  <a:pos x="15" y="183"/>
                </a:cxn>
                <a:cxn ang="0">
                  <a:pos x="16" y="169"/>
                </a:cxn>
                <a:cxn ang="0">
                  <a:pos x="17" y="155"/>
                </a:cxn>
                <a:cxn ang="0">
                  <a:pos x="18" y="141"/>
                </a:cxn>
                <a:cxn ang="0">
                  <a:pos x="19" y="127"/>
                </a:cxn>
                <a:cxn ang="0">
                  <a:pos x="20" y="122"/>
                </a:cxn>
                <a:cxn ang="0">
                  <a:pos x="20" y="117"/>
                </a:cxn>
                <a:cxn ang="0">
                  <a:pos x="20" y="112"/>
                </a:cxn>
                <a:cxn ang="0">
                  <a:pos x="20" y="107"/>
                </a:cxn>
                <a:cxn ang="0">
                  <a:pos x="20" y="102"/>
                </a:cxn>
                <a:cxn ang="0">
                  <a:pos x="19" y="98"/>
                </a:cxn>
                <a:cxn ang="0">
                  <a:pos x="18" y="95"/>
                </a:cxn>
                <a:cxn ang="0">
                  <a:pos x="16" y="93"/>
                </a:cxn>
                <a:cxn ang="0">
                  <a:pos x="13" y="90"/>
                </a:cxn>
                <a:cxn ang="0">
                  <a:pos x="9" y="86"/>
                </a:cxn>
                <a:cxn ang="0">
                  <a:pos x="106" y="182"/>
                </a:cxn>
                <a:cxn ang="0">
                  <a:pos x="5" y="81"/>
                </a:cxn>
                <a:cxn ang="0">
                  <a:pos x="3" y="78"/>
                </a:cxn>
                <a:cxn ang="0">
                  <a:pos x="2" y="74"/>
                </a:cxn>
                <a:cxn ang="0">
                  <a:pos x="1" y="71"/>
                </a:cxn>
                <a:cxn ang="0">
                  <a:pos x="0" y="68"/>
                </a:cxn>
                <a:cxn ang="0">
                  <a:pos x="0" y="64"/>
                </a:cxn>
                <a:cxn ang="0">
                  <a:pos x="14" y="13"/>
                </a:cxn>
                <a:cxn ang="0">
                  <a:pos x="28" y="13"/>
                </a:cxn>
              </a:cxnLst>
              <a:rect l="0" t="0" r="r" b="b"/>
              <a:pathLst>
                <a:path w="242" h="318">
                  <a:moveTo>
                    <a:pt x="28" y="4"/>
                  </a:moveTo>
                  <a:cubicBezTo>
                    <a:pt x="33" y="4"/>
                    <a:pt x="33" y="4"/>
                    <a:pt x="33" y="4"/>
                  </a:cubicBezTo>
                  <a:cubicBezTo>
                    <a:pt x="42" y="13"/>
                    <a:pt x="42" y="13"/>
                    <a:pt x="42" y="13"/>
                  </a:cubicBezTo>
                  <a:cubicBezTo>
                    <a:pt x="42" y="4"/>
                    <a:pt x="42" y="4"/>
                    <a:pt x="42" y="4"/>
                  </a:cubicBezTo>
                  <a:cubicBezTo>
                    <a:pt x="46" y="4"/>
                    <a:pt x="46" y="4"/>
                    <a:pt x="46" y="4"/>
                  </a:cubicBezTo>
                  <a:cubicBezTo>
                    <a:pt x="92" y="50"/>
                    <a:pt x="92" y="50"/>
                    <a:pt x="92" y="50"/>
                  </a:cubicBezTo>
                  <a:cubicBezTo>
                    <a:pt x="92" y="49"/>
                    <a:pt x="92" y="49"/>
                    <a:pt x="92" y="49"/>
                  </a:cubicBezTo>
                  <a:cubicBezTo>
                    <a:pt x="92" y="46"/>
                    <a:pt x="92" y="46"/>
                    <a:pt x="92" y="46"/>
                  </a:cubicBezTo>
                  <a:cubicBezTo>
                    <a:pt x="92" y="44"/>
                    <a:pt x="92" y="44"/>
                    <a:pt x="92" y="44"/>
                  </a:cubicBezTo>
                  <a:cubicBezTo>
                    <a:pt x="93" y="40"/>
                    <a:pt x="93" y="40"/>
                    <a:pt x="93" y="40"/>
                  </a:cubicBezTo>
                  <a:cubicBezTo>
                    <a:pt x="93" y="37"/>
                    <a:pt x="93" y="37"/>
                    <a:pt x="93" y="37"/>
                  </a:cubicBezTo>
                  <a:cubicBezTo>
                    <a:pt x="94" y="33"/>
                    <a:pt x="94" y="33"/>
                    <a:pt x="94" y="33"/>
                  </a:cubicBezTo>
                  <a:cubicBezTo>
                    <a:pt x="94" y="30"/>
                    <a:pt x="94" y="30"/>
                    <a:pt x="94" y="30"/>
                  </a:cubicBezTo>
                  <a:cubicBezTo>
                    <a:pt x="95" y="27"/>
                    <a:pt x="95" y="27"/>
                    <a:pt x="95" y="27"/>
                  </a:cubicBezTo>
                  <a:cubicBezTo>
                    <a:pt x="96" y="24"/>
                    <a:pt x="96" y="24"/>
                    <a:pt x="96" y="24"/>
                  </a:cubicBezTo>
                  <a:cubicBezTo>
                    <a:pt x="97" y="22"/>
                    <a:pt x="97" y="22"/>
                    <a:pt x="97" y="22"/>
                  </a:cubicBezTo>
                  <a:cubicBezTo>
                    <a:pt x="97" y="19"/>
                    <a:pt x="97" y="19"/>
                    <a:pt x="97" y="19"/>
                  </a:cubicBezTo>
                  <a:cubicBezTo>
                    <a:pt x="99" y="17"/>
                    <a:pt x="99" y="17"/>
                    <a:pt x="99" y="17"/>
                  </a:cubicBezTo>
                  <a:cubicBezTo>
                    <a:pt x="100" y="15"/>
                    <a:pt x="100" y="15"/>
                    <a:pt x="100" y="15"/>
                  </a:cubicBezTo>
                  <a:cubicBezTo>
                    <a:pt x="101" y="13"/>
                    <a:pt x="101" y="13"/>
                    <a:pt x="101" y="13"/>
                  </a:cubicBezTo>
                  <a:cubicBezTo>
                    <a:pt x="102" y="11"/>
                    <a:pt x="102" y="11"/>
                    <a:pt x="102" y="11"/>
                  </a:cubicBezTo>
                  <a:cubicBezTo>
                    <a:pt x="103" y="9"/>
                    <a:pt x="103" y="9"/>
                    <a:pt x="103" y="9"/>
                  </a:cubicBezTo>
                  <a:cubicBezTo>
                    <a:pt x="104" y="7"/>
                    <a:pt x="104" y="7"/>
                    <a:pt x="104" y="7"/>
                  </a:cubicBezTo>
                  <a:cubicBezTo>
                    <a:pt x="106" y="6"/>
                    <a:pt x="106" y="6"/>
                    <a:pt x="106" y="6"/>
                  </a:cubicBezTo>
                  <a:cubicBezTo>
                    <a:pt x="107" y="5"/>
                    <a:pt x="107" y="5"/>
                    <a:pt x="107" y="5"/>
                  </a:cubicBezTo>
                  <a:cubicBezTo>
                    <a:pt x="108" y="4"/>
                    <a:pt x="108" y="4"/>
                    <a:pt x="108" y="4"/>
                  </a:cubicBezTo>
                  <a:cubicBezTo>
                    <a:pt x="109" y="3"/>
                    <a:pt x="109" y="3"/>
                    <a:pt x="109" y="3"/>
                  </a:cubicBezTo>
                  <a:cubicBezTo>
                    <a:pt x="110" y="2"/>
                    <a:pt x="110" y="2"/>
                    <a:pt x="110" y="2"/>
                  </a:cubicBezTo>
                  <a:cubicBezTo>
                    <a:pt x="112" y="1"/>
                    <a:pt x="112" y="1"/>
                    <a:pt x="112" y="1"/>
                  </a:cubicBezTo>
                  <a:cubicBezTo>
                    <a:pt x="113" y="1"/>
                    <a:pt x="113" y="1"/>
                    <a:pt x="113" y="1"/>
                  </a:cubicBezTo>
                  <a:cubicBezTo>
                    <a:pt x="114" y="0"/>
                    <a:pt x="114" y="0"/>
                    <a:pt x="114" y="0"/>
                  </a:cubicBezTo>
                  <a:cubicBezTo>
                    <a:pt x="115" y="0"/>
                    <a:pt x="115" y="0"/>
                    <a:pt x="115" y="0"/>
                  </a:cubicBezTo>
                  <a:cubicBezTo>
                    <a:pt x="116" y="0"/>
                    <a:pt x="116" y="0"/>
                    <a:pt x="116" y="0"/>
                  </a:cubicBezTo>
                  <a:cubicBezTo>
                    <a:pt x="117" y="0"/>
                    <a:pt x="117" y="0"/>
                    <a:pt x="117" y="0"/>
                  </a:cubicBezTo>
                  <a:cubicBezTo>
                    <a:pt x="117" y="0"/>
                    <a:pt x="117" y="0"/>
                    <a:pt x="117" y="0"/>
                  </a:cubicBezTo>
                  <a:cubicBezTo>
                    <a:pt x="118" y="1"/>
                    <a:pt x="118" y="1"/>
                    <a:pt x="118" y="1"/>
                  </a:cubicBezTo>
                  <a:cubicBezTo>
                    <a:pt x="119" y="1"/>
                    <a:pt x="119" y="1"/>
                    <a:pt x="119" y="1"/>
                  </a:cubicBezTo>
                  <a:cubicBezTo>
                    <a:pt x="241" y="124"/>
                    <a:pt x="241" y="124"/>
                    <a:pt x="241" y="124"/>
                  </a:cubicBezTo>
                  <a:cubicBezTo>
                    <a:pt x="242" y="129"/>
                    <a:pt x="242" y="135"/>
                    <a:pt x="242" y="141"/>
                  </a:cubicBezTo>
                  <a:cubicBezTo>
                    <a:pt x="242" y="239"/>
                    <a:pt x="162" y="318"/>
                    <a:pt x="65" y="318"/>
                  </a:cubicBezTo>
                  <a:cubicBezTo>
                    <a:pt x="60" y="318"/>
                    <a:pt x="56" y="318"/>
                    <a:pt x="51" y="318"/>
                  </a:cubicBezTo>
                  <a:cubicBezTo>
                    <a:pt x="12" y="279"/>
                    <a:pt x="12" y="279"/>
                    <a:pt x="12" y="279"/>
                  </a:cubicBezTo>
                  <a:cubicBezTo>
                    <a:pt x="12" y="278"/>
                    <a:pt x="12" y="278"/>
                    <a:pt x="12" y="278"/>
                  </a:cubicBezTo>
                  <a:cubicBezTo>
                    <a:pt x="12" y="278"/>
                    <a:pt x="12" y="278"/>
                    <a:pt x="12" y="278"/>
                  </a:cubicBezTo>
                  <a:cubicBezTo>
                    <a:pt x="11" y="277"/>
                    <a:pt x="11" y="277"/>
                    <a:pt x="11" y="277"/>
                  </a:cubicBezTo>
                  <a:cubicBezTo>
                    <a:pt x="11" y="277"/>
                    <a:pt x="11" y="277"/>
                    <a:pt x="11" y="277"/>
                  </a:cubicBezTo>
                  <a:cubicBezTo>
                    <a:pt x="11" y="276"/>
                    <a:pt x="11" y="276"/>
                    <a:pt x="11" y="276"/>
                  </a:cubicBezTo>
                  <a:cubicBezTo>
                    <a:pt x="11" y="276"/>
                    <a:pt x="11" y="276"/>
                    <a:pt x="11" y="276"/>
                  </a:cubicBezTo>
                  <a:cubicBezTo>
                    <a:pt x="11" y="275"/>
                    <a:pt x="11" y="275"/>
                    <a:pt x="11" y="275"/>
                  </a:cubicBezTo>
                  <a:cubicBezTo>
                    <a:pt x="11" y="271"/>
                    <a:pt x="11" y="271"/>
                    <a:pt x="11" y="271"/>
                  </a:cubicBezTo>
                  <a:cubicBezTo>
                    <a:pt x="11" y="266"/>
                    <a:pt x="11" y="266"/>
                    <a:pt x="11" y="266"/>
                  </a:cubicBezTo>
                  <a:cubicBezTo>
                    <a:pt x="12" y="261"/>
                    <a:pt x="12" y="261"/>
                    <a:pt x="12" y="261"/>
                  </a:cubicBezTo>
                  <a:cubicBezTo>
                    <a:pt x="12" y="257"/>
                    <a:pt x="12" y="257"/>
                    <a:pt x="12" y="257"/>
                  </a:cubicBezTo>
                  <a:cubicBezTo>
                    <a:pt x="12" y="252"/>
                    <a:pt x="12" y="252"/>
                    <a:pt x="12" y="252"/>
                  </a:cubicBezTo>
                  <a:cubicBezTo>
                    <a:pt x="12" y="248"/>
                    <a:pt x="12" y="248"/>
                    <a:pt x="12" y="248"/>
                  </a:cubicBezTo>
                  <a:cubicBezTo>
                    <a:pt x="12" y="243"/>
                    <a:pt x="12" y="243"/>
                    <a:pt x="12" y="243"/>
                  </a:cubicBezTo>
                  <a:cubicBezTo>
                    <a:pt x="13" y="238"/>
                    <a:pt x="13" y="238"/>
                    <a:pt x="13" y="238"/>
                  </a:cubicBezTo>
                  <a:cubicBezTo>
                    <a:pt x="13" y="234"/>
                    <a:pt x="13" y="234"/>
                    <a:pt x="13" y="234"/>
                  </a:cubicBezTo>
                  <a:cubicBezTo>
                    <a:pt x="13" y="229"/>
                    <a:pt x="13" y="229"/>
                    <a:pt x="13" y="229"/>
                  </a:cubicBezTo>
                  <a:cubicBezTo>
                    <a:pt x="13" y="224"/>
                    <a:pt x="13" y="224"/>
                    <a:pt x="13" y="224"/>
                  </a:cubicBezTo>
                  <a:cubicBezTo>
                    <a:pt x="14" y="220"/>
                    <a:pt x="14" y="220"/>
                    <a:pt x="14" y="220"/>
                  </a:cubicBezTo>
                  <a:cubicBezTo>
                    <a:pt x="14" y="215"/>
                    <a:pt x="14" y="215"/>
                    <a:pt x="14" y="215"/>
                  </a:cubicBezTo>
                  <a:cubicBezTo>
                    <a:pt x="14" y="211"/>
                    <a:pt x="14" y="211"/>
                    <a:pt x="14" y="211"/>
                  </a:cubicBezTo>
                  <a:cubicBezTo>
                    <a:pt x="14" y="206"/>
                    <a:pt x="14" y="206"/>
                    <a:pt x="14" y="206"/>
                  </a:cubicBezTo>
                  <a:cubicBezTo>
                    <a:pt x="14" y="201"/>
                    <a:pt x="14" y="201"/>
                    <a:pt x="14" y="201"/>
                  </a:cubicBezTo>
                  <a:cubicBezTo>
                    <a:pt x="15" y="197"/>
                    <a:pt x="15" y="197"/>
                    <a:pt x="15" y="197"/>
                  </a:cubicBezTo>
                  <a:cubicBezTo>
                    <a:pt x="15" y="192"/>
                    <a:pt x="15" y="192"/>
                    <a:pt x="15" y="192"/>
                  </a:cubicBezTo>
                  <a:cubicBezTo>
                    <a:pt x="15" y="187"/>
                    <a:pt x="15" y="187"/>
                    <a:pt x="15" y="187"/>
                  </a:cubicBezTo>
                  <a:cubicBezTo>
                    <a:pt x="15" y="183"/>
                    <a:pt x="15" y="183"/>
                    <a:pt x="15" y="183"/>
                  </a:cubicBezTo>
                  <a:cubicBezTo>
                    <a:pt x="16" y="178"/>
                    <a:pt x="16" y="178"/>
                    <a:pt x="16" y="178"/>
                  </a:cubicBezTo>
                  <a:cubicBezTo>
                    <a:pt x="16" y="174"/>
                    <a:pt x="16" y="174"/>
                    <a:pt x="16" y="174"/>
                  </a:cubicBezTo>
                  <a:cubicBezTo>
                    <a:pt x="16" y="169"/>
                    <a:pt x="16" y="169"/>
                    <a:pt x="16" y="169"/>
                  </a:cubicBezTo>
                  <a:cubicBezTo>
                    <a:pt x="16" y="164"/>
                    <a:pt x="16" y="164"/>
                    <a:pt x="16" y="164"/>
                  </a:cubicBezTo>
                  <a:cubicBezTo>
                    <a:pt x="17" y="160"/>
                    <a:pt x="17" y="160"/>
                    <a:pt x="17" y="160"/>
                  </a:cubicBezTo>
                  <a:cubicBezTo>
                    <a:pt x="17" y="155"/>
                    <a:pt x="17" y="155"/>
                    <a:pt x="17" y="155"/>
                  </a:cubicBezTo>
                  <a:cubicBezTo>
                    <a:pt x="17" y="150"/>
                    <a:pt x="17" y="150"/>
                    <a:pt x="17" y="150"/>
                  </a:cubicBezTo>
                  <a:cubicBezTo>
                    <a:pt x="18" y="146"/>
                    <a:pt x="18" y="146"/>
                    <a:pt x="18" y="146"/>
                  </a:cubicBezTo>
                  <a:cubicBezTo>
                    <a:pt x="18" y="141"/>
                    <a:pt x="18" y="141"/>
                    <a:pt x="18" y="141"/>
                  </a:cubicBezTo>
                  <a:cubicBezTo>
                    <a:pt x="18" y="137"/>
                    <a:pt x="18" y="137"/>
                    <a:pt x="18" y="137"/>
                  </a:cubicBezTo>
                  <a:cubicBezTo>
                    <a:pt x="19" y="132"/>
                    <a:pt x="19" y="132"/>
                    <a:pt x="19" y="132"/>
                  </a:cubicBezTo>
                  <a:cubicBezTo>
                    <a:pt x="19" y="127"/>
                    <a:pt x="19" y="127"/>
                    <a:pt x="19" y="127"/>
                  </a:cubicBezTo>
                  <a:cubicBezTo>
                    <a:pt x="19" y="126"/>
                    <a:pt x="19" y="126"/>
                    <a:pt x="19" y="126"/>
                  </a:cubicBezTo>
                  <a:cubicBezTo>
                    <a:pt x="19" y="124"/>
                    <a:pt x="19" y="124"/>
                    <a:pt x="19" y="124"/>
                  </a:cubicBezTo>
                  <a:cubicBezTo>
                    <a:pt x="20" y="122"/>
                    <a:pt x="20" y="122"/>
                    <a:pt x="20" y="122"/>
                  </a:cubicBezTo>
                  <a:cubicBezTo>
                    <a:pt x="20" y="121"/>
                    <a:pt x="20" y="121"/>
                    <a:pt x="20" y="121"/>
                  </a:cubicBezTo>
                  <a:cubicBezTo>
                    <a:pt x="20" y="119"/>
                    <a:pt x="20" y="119"/>
                    <a:pt x="20" y="119"/>
                  </a:cubicBezTo>
                  <a:cubicBezTo>
                    <a:pt x="20" y="117"/>
                    <a:pt x="20" y="117"/>
                    <a:pt x="20" y="117"/>
                  </a:cubicBezTo>
                  <a:cubicBezTo>
                    <a:pt x="20" y="116"/>
                    <a:pt x="20" y="116"/>
                    <a:pt x="20" y="116"/>
                  </a:cubicBezTo>
                  <a:cubicBezTo>
                    <a:pt x="20" y="114"/>
                    <a:pt x="20" y="114"/>
                    <a:pt x="20" y="114"/>
                  </a:cubicBezTo>
                  <a:cubicBezTo>
                    <a:pt x="20" y="112"/>
                    <a:pt x="20" y="112"/>
                    <a:pt x="20" y="112"/>
                  </a:cubicBezTo>
                  <a:cubicBezTo>
                    <a:pt x="20" y="111"/>
                    <a:pt x="20" y="111"/>
                    <a:pt x="20" y="111"/>
                  </a:cubicBezTo>
                  <a:cubicBezTo>
                    <a:pt x="20" y="109"/>
                    <a:pt x="20" y="109"/>
                    <a:pt x="20" y="109"/>
                  </a:cubicBezTo>
                  <a:cubicBezTo>
                    <a:pt x="20" y="107"/>
                    <a:pt x="20" y="107"/>
                    <a:pt x="20" y="107"/>
                  </a:cubicBezTo>
                  <a:cubicBezTo>
                    <a:pt x="20" y="106"/>
                    <a:pt x="20" y="106"/>
                    <a:pt x="20" y="106"/>
                  </a:cubicBezTo>
                  <a:cubicBezTo>
                    <a:pt x="20" y="104"/>
                    <a:pt x="20" y="104"/>
                    <a:pt x="20" y="104"/>
                  </a:cubicBezTo>
                  <a:cubicBezTo>
                    <a:pt x="20" y="102"/>
                    <a:pt x="20" y="102"/>
                    <a:pt x="20" y="102"/>
                  </a:cubicBezTo>
                  <a:cubicBezTo>
                    <a:pt x="19" y="101"/>
                    <a:pt x="19" y="101"/>
                    <a:pt x="19" y="101"/>
                  </a:cubicBezTo>
                  <a:cubicBezTo>
                    <a:pt x="19" y="99"/>
                    <a:pt x="19" y="99"/>
                    <a:pt x="19" y="99"/>
                  </a:cubicBezTo>
                  <a:cubicBezTo>
                    <a:pt x="19" y="98"/>
                    <a:pt x="19" y="98"/>
                    <a:pt x="19" y="98"/>
                  </a:cubicBezTo>
                  <a:cubicBezTo>
                    <a:pt x="19" y="97"/>
                    <a:pt x="19" y="97"/>
                    <a:pt x="19" y="97"/>
                  </a:cubicBezTo>
                  <a:cubicBezTo>
                    <a:pt x="18" y="96"/>
                    <a:pt x="18" y="96"/>
                    <a:pt x="18" y="96"/>
                  </a:cubicBezTo>
                  <a:cubicBezTo>
                    <a:pt x="18" y="95"/>
                    <a:pt x="18" y="95"/>
                    <a:pt x="18" y="95"/>
                  </a:cubicBezTo>
                  <a:cubicBezTo>
                    <a:pt x="17" y="95"/>
                    <a:pt x="17" y="95"/>
                    <a:pt x="17" y="95"/>
                  </a:cubicBezTo>
                  <a:cubicBezTo>
                    <a:pt x="16" y="94"/>
                    <a:pt x="16" y="94"/>
                    <a:pt x="16" y="94"/>
                  </a:cubicBezTo>
                  <a:cubicBezTo>
                    <a:pt x="16" y="93"/>
                    <a:pt x="16" y="93"/>
                    <a:pt x="16" y="93"/>
                  </a:cubicBezTo>
                  <a:cubicBezTo>
                    <a:pt x="15" y="92"/>
                    <a:pt x="15" y="92"/>
                    <a:pt x="15" y="92"/>
                  </a:cubicBezTo>
                  <a:cubicBezTo>
                    <a:pt x="14" y="91"/>
                    <a:pt x="14" y="91"/>
                    <a:pt x="14" y="91"/>
                  </a:cubicBezTo>
                  <a:cubicBezTo>
                    <a:pt x="13" y="90"/>
                    <a:pt x="13" y="90"/>
                    <a:pt x="13" y="90"/>
                  </a:cubicBezTo>
                  <a:cubicBezTo>
                    <a:pt x="12" y="89"/>
                    <a:pt x="12" y="89"/>
                    <a:pt x="12" y="89"/>
                  </a:cubicBezTo>
                  <a:cubicBezTo>
                    <a:pt x="10" y="87"/>
                    <a:pt x="10" y="87"/>
                    <a:pt x="10" y="87"/>
                  </a:cubicBezTo>
                  <a:cubicBezTo>
                    <a:pt x="9" y="86"/>
                    <a:pt x="9" y="86"/>
                    <a:pt x="9" y="86"/>
                  </a:cubicBezTo>
                  <a:cubicBezTo>
                    <a:pt x="8" y="84"/>
                    <a:pt x="8" y="84"/>
                    <a:pt x="8" y="84"/>
                  </a:cubicBezTo>
                  <a:cubicBezTo>
                    <a:pt x="6" y="82"/>
                    <a:pt x="6" y="82"/>
                    <a:pt x="6" y="82"/>
                  </a:cubicBezTo>
                  <a:cubicBezTo>
                    <a:pt x="106" y="182"/>
                    <a:pt x="106" y="182"/>
                    <a:pt x="106" y="182"/>
                  </a:cubicBezTo>
                  <a:cubicBezTo>
                    <a:pt x="106" y="182"/>
                    <a:pt x="106" y="182"/>
                    <a:pt x="106" y="182"/>
                  </a:cubicBezTo>
                  <a:cubicBezTo>
                    <a:pt x="6" y="82"/>
                    <a:pt x="6" y="82"/>
                    <a:pt x="6" y="82"/>
                  </a:cubicBezTo>
                  <a:cubicBezTo>
                    <a:pt x="5" y="81"/>
                    <a:pt x="5" y="81"/>
                    <a:pt x="5" y="81"/>
                  </a:cubicBezTo>
                  <a:cubicBezTo>
                    <a:pt x="4" y="80"/>
                    <a:pt x="4" y="80"/>
                    <a:pt x="4" y="80"/>
                  </a:cubicBezTo>
                  <a:cubicBezTo>
                    <a:pt x="4" y="79"/>
                    <a:pt x="4" y="79"/>
                    <a:pt x="4" y="79"/>
                  </a:cubicBezTo>
                  <a:cubicBezTo>
                    <a:pt x="3" y="78"/>
                    <a:pt x="3" y="78"/>
                    <a:pt x="3" y="78"/>
                  </a:cubicBezTo>
                  <a:cubicBezTo>
                    <a:pt x="3" y="77"/>
                    <a:pt x="3" y="77"/>
                    <a:pt x="3" y="77"/>
                  </a:cubicBezTo>
                  <a:cubicBezTo>
                    <a:pt x="2" y="75"/>
                    <a:pt x="2" y="75"/>
                    <a:pt x="2" y="75"/>
                  </a:cubicBezTo>
                  <a:cubicBezTo>
                    <a:pt x="2" y="74"/>
                    <a:pt x="2" y="74"/>
                    <a:pt x="2" y="74"/>
                  </a:cubicBezTo>
                  <a:cubicBezTo>
                    <a:pt x="1" y="73"/>
                    <a:pt x="1" y="73"/>
                    <a:pt x="1" y="73"/>
                  </a:cubicBezTo>
                  <a:cubicBezTo>
                    <a:pt x="1" y="72"/>
                    <a:pt x="1" y="72"/>
                    <a:pt x="1" y="72"/>
                  </a:cubicBezTo>
                  <a:cubicBezTo>
                    <a:pt x="1" y="71"/>
                    <a:pt x="1" y="71"/>
                    <a:pt x="1" y="71"/>
                  </a:cubicBezTo>
                  <a:cubicBezTo>
                    <a:pt x="0" y="70"/>
                    <a:pt x="0" y="70"/>
                    <a:pt x="0" y="70"/>
                  </a:cubicBezTo>
                  <a:cubicBezTo>
                    <a:pt x="0" y="69"/>
                    <a:pt x="0" y="69"/>
                    <a:pt x="0" y="69"/>
                  </a:cubicBezTo>
                  <a:cubicBezTo>
                    <a:pt x="0" y="68"/>
                    <a:pt x="0" y="68"/>
                    <a:pt x="0" y="68"/>
                  </a:cubicBezTo>
                  <a:cubicBezTo>
                    <a:pt x="0" y="66"/>
                    <a:pt x="0" y="66"/>
                    <a:pt x="0" y="66"/>
                  </a:cubicBezTo>
                  <a:cubicBezTo>
                    <a:pt x="0" y="65"/>
                    <a:pt x="0" y="65"/>
                    <a:pt x="0" y="65"/>
                  </a:cubicBezTo>
                  <a:cubicBezTo>
                    <a:pt x="0" y="64"/>
                    <a:pt x="0" y="64"/>
                    <a:pt x="0" y="64"/>
                  </a:cubicBezTo>
                  <a:cubicBezTo>
                    <a:pt x="0" y="4"/>
                    <a:pt x="0" y="4"/>
                    <a:pt x="0" y="4"/>
                  </a:cubicBezTo>
                  <a:cubicBezTo>
                    <a:pt x="5" y="4"/>
                    <a:pt x="5" y="4"/>
                    <a:pt x="5" y="4"/>
                  </a:cubicBezTo>
                  <a:cubicBezTo>
                    <a:pt x="14" y="13"/>
                    <a:pt x="14" y="13"/>
                    <a:pt x="14" y="13"/>
                  </a:cubicBezTo>
                  <a:cubicBezTo>
                    <a:pt x="14" y="4"/>
                    <a:pt x="14" y="4"/>
                    <a:pt x="14" y="4"/>
                  </a:cubicBezTo>
                  <a:cubicBezTo>
                    <a:pt x="18" y="4"/>
                    <a:pt x="18" y="4"/>
                    <a:pt x="18" y="4"/>
                  </a:cubicBezTo>
                  <a:cubicBezTo>
                    <a:pt x="28" y="13"/>
                    <a:pt x="28" y="13"/>
                    <a:pt x="28" y="13"/>
                  </a:cubicBezTo>
                  <a:cubicBezTo>
                    <a:pt x="28" y="4"/>
                    <a:pt x="28" y="4"/>
                    <a:pt x="28" y="4"/>
                  </a:cubicBezTo>
                  <a:close/>
                </a:path>
              </a:pathLst>
            </a:custGeom>
            <a:solidFill>
              <a:srgbClr val="1E3440"/>
            </a:solidFill>
            <a:ln w="9525">
              <a:noFill/>
            </a:ln>
          </p:spPr>
          <p:txBody>
            <a:bodyPr/>
            <a:lstStyle/>
            <a:p>
              <a:pPr fontAlgn="base"/>
              <a:endParaRPr lang="zh-CN" altLang="en-US" sz="1405" strike="noStrike" noProof="1">
                <a:ea typeface="Arial Unicode MS" panose="020B0604020202020204" charset="-122"/>
              </a:endParaRPr>
            </a:p>
          </p:txBody>
        </p:sp>
        <p:sp>
          <p:nvSpPr>
            <p:cNvPr id="1048636" name="Freeform 56"/>
            <p:cNvSpPr>
              <a:spLocks noEditPoints="1"/>
            </p:cNvSpPr>
            <p:nvPr/>
          </p:nvSpPr>
          <p:spPr>
            <a:xfrm>
              <a:off x="500" y="128"/>
              <a:ext cx="570" cy="1285"/>
            </a:xfrm>
            <a:custGeom>
              <a:avLst/>
              <a:gdLst/>
              <a:ahLst/>
              <a:cxnLst>
                <a:cxn ang="0">
                  <a:pos x="20" y="65"/>
                </a:cxn>
                <a:cxn ang="0">
                  <a:pos x="18" y="12"/>
                </a:cxn>
                <a:cxn ang="0">
                  <a:pos x="14" y="12"/>
                </a:cxn>
                <a:cxn ang="0">
                  <a:pos x="14" y="65"/>
                </a:cxn>
                <a:cxn ang="0">
                  <a:pos x="7" y="65"/>
                </a:cxn>
                <a:cxn ang="0">
                  <a:pos x="5" y="12"/>
                </a:cxn>
                <a:cxn ang="0">
                  <a:pos x="0" y="12"/>
                </a:cxn>
                <a:cxn ang="0">
                  <a:pos x="0" y="72"/>
                </a:cxn>
                <a:cxn ang="0">
                  <a:pos x="6" y="90"/>
                </a:cxn>
                <a:cxn ang="0">
                  <a:pos x="19" y="109"/>
                </a:cxn>
                <a:cxn ang="0">
                  <a:pos x="19" y="135"/>
                </a:cxn>
                <a:cxn ang="0">
                  <a:pos x="11" y="283"/>
                </a:cxn>
                <a:cxn ang="0">
                  <a:pos x="13" y="287"/>
                </a:cxn>
                <a:cxn ang="0">
                  <a:pos x="34" y="287"/>
                </a:cxn>
                <a:cxn ang="0">
                  <a:pos x="36" y="283"/>
                </a:cxn>
                <a:cxn ang="0">
                  <a:pos x="28" y="135"/>
                </a:cxn>
                <a:cxn ang="0">
                  <a:pos x="27" y="109"/>
                </a:cxn>
                <a:cxn ang="0">
                  <a:pos x="41" y="90"/>
                </a:cxn>
                <a:cxn ang="0">
                  <a:pos x="47" y="72"/>
                </a:cxn>
                <a:cxn ang="0">
                  <a:pos x="46" y="12"/>
                </a:cxn>
                <a:cxn ang="0">
                  <a:pos x="42" y="12"/>
                </a:cxn>
                <a:cxn ang="0">
                  <a:pos x="40" y="65"/>
                </a:cxn>
                <a:cxn ang="0">
                  <a:pos x="33" y="65"/>
                </a:cxn>
                <a:cxn ang="0">
                  <a:pos x="33" y="12"/>
                </a:cxn>
                <a:cxn ang="0">
                  <a:pos x="28" y="12"/>
                </a:cxn>
                <a:cxn ang="0">
                  <a:pos x="27" y="65"/>
                </a:cxn>
                <a:cxn ang="0">
                  <a:pos x="20" y="65"/>
                </a:cxn>
                <a:cxn ang="0">
                  <a:pos x="110" y="142"/>
                </a:cxn>
                <a:cxn ang="0">
                  <a:pos x="101" y="284"/>
                </a:cxn>
                <a:cxn ang="0">
                  <a:pos x="103" y="287"/>
                </a:cxn>
                <a:cxn ang="0">
                  <a:pos x="127" y="287"/>
                </a:cxn>
                <a:cxn ang="0">
                  <a:pos x="129" y="284"/>
                </a:cxn>
                <a:cxn ang="0">
                  <a:pos x="120" y="142"/>
                </a:cxn>
                <a:cxn ang="0">
                  <a:pos x="120" y="13"/>
                </a:cxn>
                <a:cxn ang="0">
                  <a:pos x="92" y="52"/>
                </a:cxn>
                <a:cxn ang="0">
                  <a:pos x="110" y="142"/>
                </a:cxn>
                <a:cxn ang="0">
                  <a:pos x="117" y="286"/>
                </a:cxn>
                <a:cxn ang="0">
                  <a:pos x="116" y="148"/>
                </a:cxn>
                <a:cxn ang="0">
                  <a:pos x="120" y="143"/>
                </a:cxn>
                <a:cxn ang="0">
                  <a:pos x="110" y="143"/>
                </a:cxn>
                <a:cxn ang="0">
                  <a:pos x="115" y="148"/>
                </a:cxn>
                <a:cxn ang="0">
                  <a:pos x="113" y="287"/>
                </a:cxn>
                <a:cxn ang="0">
                  <a:pos x="117" y="286"/>
                </a:cxn>
                <a:cxn ang="0">
                  <a:pos x="25" y="286"/>
                </a:cxn>
                <a:cxn ang="0">
                  <a:pos x="24" y="141"/>
                </a:cxn>
                <a:cxn ang="0">
                  <a:pos x="27" y="137"/>
                </a:cxn>
                <a:cxn ang="0">
                  <a:pos x="19" y="137"/>
                </a:cxn>
                <a:cxn ang="0">
                  <a:pos x="23" y="141"/>
                </a:cxn>
                <a:cxn ang="0">
                  <a:pos x="21" y="286"/>
                </a:cxn>
                <a:cxn ang="0">
                  <a:pos x="25" y="286"/>
                </a:cxn>
              </a:cxnLst>
              <a:rect l="0" t="0" r="r" b="b"/>
              <a:pathLst>
                <a:path w="129" h="290">
                  <a:moveTo>
                    <a:pt x="20" y="65"/>
                  </a:moveTo>
                  <a:cubicBezTo>
                    <a:pt x="18" y="12"/>
                    <a:pt x="18" y="12"/>
                    <a:pt x="18" y="12"/>
                  </a:cubicBezTo>
                  <a:cubicBezTo>
                    <a:pt x="14" y="12"/>
                    <a:pt x="14" y="12"/>
                    <a:pt x="14" y="12"/>
                  </a:cubicBezTo>
                  <a:cubicBezTo>
                    <a:pt x="14" y="65"/>
                    <a:pt x="14" y="65"/>
                    <a:pt x="14" y="65"/>
                  </a:cubicBezTo>
                  <a:cubicBezTo>
                    <a:pt x="14" y="67"/>
                    <a:pt x="7" y="67"/>
                    <a:pt x="7" y="65"/>
                  </a:cubicBezTo>
                  <a:cubicBezTo>
                    <a:pt x="5" y="12"/>
                    <a:pt x="5" y="12"/>
                    <a:pt x="5" y="12"/>
                  </a:cubicBezTo>
                  <a:cubicBezTo>
                    <a:pt x="0" y="12"/>
                    <a:pt x="0" y="12"/>
                    <a:pt x="0" y="12"/>
                  </a:cubicBezTo>
                  <a:cubicBezTo>
                    <a:pt x="0" y="72"/>
                    <a:pt x="0" y="72"/>
                    <a:pt x="0" y="72"/>
                  </a:cubicBezTo>
                  <a:cubicBezTo>
                    <a:pt x="0" y="79"/>
                    <a:pt x="2" y="84"/>
                    <a:pt x="6" y="90"/>
                  </a:cubicBezTo>
                  <a:cubicBezTo>
                    <a:pt x="15" y="101"/>
                    <a:pt x="19" y="102"/>
                    <a:pt x="19" y="109"/>
                  </a:cubicBezTo>
                  <a:cubicBezTo>
                    <a:pt x="20" y="117"/>
                    <a:pt x="20" y="126"/>
                    <a:pt x="19" y="135"/>
                  </a:cubicBezTo>
                  <a:cubicBezTo>
                    <a:pt x="15" y="185"/>
                    <a:pt x="13" y="234"/>
                    <a:pt x="11" y="283"/>
                  </a:cubicBezTo>
                  <a:cubicBezTo>
                    <a:pt x="11" y="285"/>
                    <a:pt x="11" y="286"/>
                    <a:pt x="13" y="287"/>
                  </a:cubicBezTo>
                  <a:cubicBezTo>
                    <a:pt x="18" y="290"/>
                    <a:pt x="29" y="290"/>
                    <a:pt x="34" y="287"/>
                  </a:cubicBezTo>
                  <a:cubicBezTo>
                    <a:pt x="35" y="286"/>
                    <a:pt x="36" y="285"/>
                    <a:pt x="36" y="283"/>
                  </a:cubicBezTo>
                  <a:cubicBezTo>
                    <a:pt x="33" y="234"/>
                    <a:pt x="32" y="185"/>
                    <a:pt x="28" y="135"/>
                  </a:cubicBezTo>
                  <a:cubicBezTo>
                    <a:pt x="27" y="127"/>
                    <a:pt x="26" y="117"/>
                    <a:pt x="27" y="109"/>
                  </a:cubicBezTo>
                  <a:cubicBezTo>
                    <a:pt x="28" y="102"/>
                    <a:pt x="32" y="101"/>
                    <a:pt x="41" y="90"/>
                  </a:cubicBezTo>
                  <a:cubicBezTo>
                    <a:pt x="45" y="84"/>
                    <a:pt x="47" y="79"/>
                    <a:pt x="47" y="72"/>
                  </a:cubicBezTo>
                  <a:cubicBezTo>
                    <a:pt x="46" y="12"/>
                    <a:pt x="46" y="12"/>
                    <a:pt x="46" y="12"/>
                  </a:cubicBezTo>
                  <a:cubicBezTo>
                    <a:pt x="42" y="12"/>
                    <a:pt x="42" y="12"/>
                    <a:pt x="42" y="12"/>
                  </a:cubicBezTo>
                  <a:cubicBezTo>
                    <a:pt x="40" y="65"/>
                    <a:pt x="40" y="65"/>
                    <a:pt x="40" y="65"/>
                  </a:cubicBezTo>
                  <a:cubicBezTo>
                    <a:pt x="40" y="67"/>
                    <a:pt x="33" y="67"/>
                    <a:pt x="33" y="65"/>
                  </a:cubicBezTo>
                  <a:cubicBezTo>
                    <a:pt x="33" y="12"/>
                    <a:pt x="33" y="12"/>
                    <a:pt x="33" y="12"/>
                  </a:cubicBezTo>
                  <a:cubicBezTo>
                    <a:pt x="28" y="12"/>
                    <a:pt x="28" y="12"/>
                    <a:pt x="28" y="12"/>
                  </a:cubicBezTo>
                  <a:cubicBezTo>
                    <a:pt x="27" y="65"/>
                    <a:pt x="27" y="65"/>
                    <a:pt x="27" y="65"/>
                  </a:cubicBezTo>
                  <a:cubicBezTo>
                    <a:pt x="27" y="67"/>
                    <a:pt x="20" y="67"/>
                    <a:pt x="20" y="65"/>
                  </a:cubicBezTo>
                  <a:close/>
                  <a:moveTo>
                    <a:pt x="110" y="142"/>
                  </a:moveTo>
                  <a:cubicBezTo>
                    <a:pt x="106" y="190"/>
                    <a:pt x="104" y="236"/>
                    <a:pt x="101" y="284"/>
                  </a:cubicBezTo>
                  <a:cubicBezTo>
                    <a:pt x="101" y="285"/>
                    <a:pt x="102" y="286"/>
                    <a:pt x="103" y="287"/>
                  </a:cubicBezTo>
                  <a:cubicBezTo>
                    <a:pt x="109" y="290"/>
                    <a:pt x="122" y="290"/>
                    <a:pt x="127" y="287"/>
                  </a:cubicBezTo>
                  <a:cubicBezTo>
                    <a:pt x="129" y="286"/>
                    <a:pt x="129" y="285"/>
                    <a:pt x="129" y="284"/>
                  </a:cubicBezTo>
                  <a:cubicBezTo>
                    <a:pt x="126" y="236"/>
                    <a:pt x="124" y="190"/>
                    <a:pt x="120" y="142"/>
                  </a:cubicBezTo>
                  <a:cubicBezTo>
                    <a:pt x="120" y="13"/>
                    <a:pt x="120" y="13"/>
                    <a:pt x="120" y="13"/>
                  </a:cubicBezTo>
                  <a:cubicBezTo>
                    <a:pt x="120" y="0"/>
                    <a:pt x="94" y="13"/>
                    <a:pt x="92" y="52"/>
                  </a:cubicBezTo>
                  <a:cubicBezTo>
                    <a:pt x="91" y="80"/>
                    <a:pt x="96" y="114"/>
                    <a:pt x="110" y="142"/>
                  </a:cubicBezTo>
                  <a:close/>
                  <a:moveTo>
                    <a:pt x="117" y="286"/>
                  </a:moveTo>
                  <a:cubicBezTo>
                    <a:pt x="116" y="148"/>
                    <a:pt x="116" y="148"/>
                    <a:pt x="116" y="148"/>
                  </a:cubicBezTo>
                  <a:cubicBezTo>
                    <a:pt x="118" y="147"/>
                    <a:pt x="120" y="146"/>
                    <a:pt x="120" y="143"/>
                  </a:cubicBezTo>
                  <a:cubicBezTo>
                    <a:pt x="117" y="143"/>
                    <a:pt x="114" y="143"/>
                    <a:pt x="110" y="143"/>
                  </a:cubicBezTo>
                  <a:cubicBezTo>
                    <a:pt x="110" y="146"/>
                    <a:pt x="112" y="148"/>
                    <a:pt x="115" y="148"/>
                  </a:cubicBezTo>
                  <a:cubicBezTo>
                    <a:pt x="114" y="193"/>
                    <a:pt x="113" y="242"/>
                    <a:pt x="113" y="287"/>
                  </a:cubicBezTo>
                  <a:cubicBezTo>
                    <a:pt x="113" y="288"/>
                    <a:pt x="117" y="288"/>
                    <a:pt x="117" y="286"/>
                  </a:cubicBezTo>
                  <a:close/>
                  <a:moveTo>
                    <a:pt x="25" y="286"/>
                  </a:moveTo>
                  <a:cubicBezTo>
                    <a:pt x="24" y="141"/>
                    <a:pt x="24" y="141"/>
                    <a:pt x="24" y="141"/>
                  </a:cubicBezTo>
                  <a:cubicBezTo>
                    <a:pt x="26" y="141"/>
                    <a:pt x="27" y="139"/>
                    <a:pt x="27" y="137"/>
                  </a:cubicBezTo>
                  <a:cubicBezTo>
                    <a:pt x="19" y="137"/>
                    <a:pt x="19" y="137"/>
                    <a:pt x="19" y="137"/>
                  </a:cubicBezTo>
                  <a:cubicBezTo>
                    <a:pt x="19" y="140"/>
                    <a:pt x="21" y="141"/>
                    <a:pt x="23" y="141"/>
                  </a:cubicBezTo>
                  <a:cubicBezTo>
                    <a:pt x="22" y="188"/>
                    <a:pt x="22" y="240"/>
                    <a:pt x="21" y="286"/>
                  </a:cubicBezTo>
                  <a:cubicBezTo>
                    <a:pt x="22" y="288"/>
                    <a:pt x="25" y="288"/>
                    <a:pt x="25" y="286"/>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grpSp>
      <p:grpSp>
        <p:nvGrpSpPr>
          <p:cNvPr id="70" name="组合 7528"/>
          <p:cNvGrpSpPr/>
          <p:nvPr/>
        </p:nvGrpSpPr>
        <p:grpSpPr>
          <a:xfrm>
            <a:off x="3376613" y="3468688"/>
            <a:ext cx="330200" cy="339725"/>
            <a:chOff x="0" y="0"/>
            <a:chExt cx="1568" cy="1565"/>
          </a:xfrm>
        </p:grpSpPr>
        <p:sp>
          <p:nvSpPr>
            <p:cNvPr id="1048637" name="Oval 33"/>
            <p:cNvSpPr/>
            <p:nvPr/>
          </p:nvSpPr>
          <p:spPr>
            <a:xfrm>
              <a:off x="0" y="0"/>
              <a:ext cx="1568" cy="1565"/>
            </a:xfrm>
            <a:prstGeom prst="ellipse">
              <a:avLst/>
            </a:prstGeom>
            <a:solidFill>
              <a:srgbClr val="FFCC5C"/>
            </a:solidFill>
            <a:ln w="9525">
              <a:noFill/>
            </a:ln>
          </p:spPr>
          <p:txBody>
            <a:bodyPr wrap="square" lIns="286545" tIns="143268" rIns="286545" bIns="143268" anchor="t"/>
            <a:lstStyle/>
            <a:p>
              <a:pPr lvl="0" fontAlgn="base"/>
              <a:endParaRPr sz="5310" strike="noStrike" noProof="1">
                <a:solidFill>
                  <a:srgbClr val="000000"/>
                </a:solidFill>
                <a:latin typeface="Calibri" panose="020F0502020204030204" charset="0"/>
                <a:ea typeface="Arial Unicode MS" panose="020B0604020202020204" charset="-122"/>
                <a:sym typeface="宋体" panose="02010600030101010101" pitchFamily="2" charset="-122"/>
              </a:endParaRPr>
            </a:p>
          </p:txBody>
        </p:sp>
        <p:sp>
          <p:nvSpPr>
            <p:cNvPr id="1048638" name="Freeform 34"/>
            <p:cNvSpPr/>
            <p:nvPr/>
          </p:nvSpPr>
          <p:spPr>
            <a:xfrm>
              <a:off x="212" y="445"/>
              <a:ext cx="1355" cy="1120"/>
            </a:xfrm>
            <a:custGeom>
              <a:avLst/>
              <a:gdLst/>
              <a:ahLst/>
              <a:cxnLst>
                <a:cxn ang="0">
                  <a:pos x="99" y="251"/>
                </a:cxn>
                <a:cxn ang="0">
                  <a:pos x="2" y="154"/>
                </a:cxn>
                <a:cxn ang="0">
                  <a:pos x="1" y="153"/>
                </a:cxn>
                <a:cxn ang="0">
                  <a:pos x="0" y="152"/>
                </a:cxn>
                <a:cxn ang="0">
                  <a:pos x="0" y="150"/>
                </a:cxn>
                <a:cxn ang="0">
                  <a:pos x="0" y="148"/>
                </a:cxn>
                <a:cxn ang="0">
                  <a:pos x="0" y="9"/>
                </a:cxn>
                <a:cxn ang="0">
                  <a:pos x="0" y="7"/>
                </a:cxn>
                <a:cxn ang="0">
                  <a:pos x="0" y="6"/>
                </a:cxn>
                <a:cxn ang="0">
                  <a:pos x="1" y="4"/>
                </a:cxn>
                <a:cxn ang="0">
                  <a:pos x="2" y="3"/>
                </a:cxn>
                <a:cxn ang="0">
                  <a:pos x="4" y="2"/>
                </a:cxn>
                <a:cxn ang="0">
                  <a:pos x="5" y="1"/>
                </a:cxn>
                <a:cxn ang="0">
                  <a:pos x="7" y="0"/>
                </a:cxn>
                <a:cxn ang="0">
                  <a:pos x="9" y="0"/>
                </a:cxn>
                <a:cxn ang="0">
                  <a:pos x="16" y="0"/>
                </a:cxn>
                <a:cxn ang="0">
                  <a:pos x="18" y="0"/>
                </a:cxn>
                <a:cxn ang="0">
                  <a:pos x="20" y="1"/>
                </a:cxn>
                <a:cxn ang="0">
                  <a:pos x="21" y="2"/>
                </a:cxn>
                <a:cxn ang="0">
                  <a:pos x="23" y="3"/>
                </a:cxn>
                <a:cxn ang="0">
                  <a:pos x="70" y="50"/>
                </a:cxn>
                <a:cxn ang="0">
                  <a:pos x="97" y="50"/>
                </a:cxn>
                <a:cxn ang="0">
                  <a:pos x="99" y="51"/>
                </a:cxn>
                <a:cxn ang="0">
                  <a:pos x="102" y="51"/>
                </a:cxn>
                <a:cxn ang="0">
                  <a:pos x="104" y="52"/>
                </a:cxn>
                <a:cxn ang="0">
                  <a:pos x="106" y="54"/>
                </a:cxn>
                <a:cxn ang="0">
                  <a:pos x="135" y="83"/>
                </a:cxn>
                <a:cxn ang="0">
                  <a:pos x="237" y="83"/>
                </a:cxn>
                <a:cxn ang="0">
                  <a:pos x="237" y="41"/>
                </a:cxn>
                <a:cxn ang="0">
                  <a:pos x="237" y="39"/>
                </a:cxn>
                <a:cxn ang="0">
                  <a:pos x="238" y="37"/>
                </a:cxn>
                <a:cxn ang="0">
                  <a:pos x="239" y="35"/>
                </a:cxn>
                <a:cxn ang="0">
                  <a:pos x="240" y="34"/>
                </a:cxn>
                <a:cxn ang="0">
                  <a:pos x="241" y="33"/>
                </a:cxn>
                <a:cxn ang="0">
                  <a:pos x="243" y="32"/>
                </a:cxn>
                <a:cxn ang="0">
                  <a:pos x="245" y="32"/>
                </a:cxn>
                <a:cxn ang="0">
                  <a:pos x="246" y="31"/>
                </a:cxn>
                <a:cxn ang="0">
                  <a:pos x="253" y="31"/>
                </a:cxn>
                <a:cxn ang="0">
                  <a:pos x="255" y="32"/>
                </a:cxn>
                <a:cxn ang="0">
                  <a:pos x="257" y="32"/>
                </a:cxn>
                <a:cxn ang="0">
                  <a:pos x="259" y="33"/>
                </a:cxn>
                <a:cxn ang="0">
                  <a:pos x="260" y="34"/>
                </a:cxn>
                <a:cxn ang="0">
                  <a:pos x="306" y="80"/>
                </a:cxn>
                <a:cxn ang="0">
                  <a:pos x="129" y="253"/>
                </a:cxn>
                <a:cxn ang="0">
                  <a:pos x="99" y="251"/>
                </a:cxn>
              </a:cxnLst>
              <a:rect l="0" t="0" r="r" b="b"/>
              <a:pathLst>
                <a:path w="306" h="253">
                  <a:moveTo>
                    <a:pt x="99" y="251"/>
                  </a:moveTo>
                  <a:cubicBezTo>
                    <a:pt x="2" y="154"/>
                    <a:pt x="2" y="154"/>
                    <a:pt x="2" y="154"/>
                  </a:cubicBezTo>
                  <a:cubicBezTo>
                    <a:pt x="1" y="153"/>
                    <a:pt x="1" y="153"/>
                    <a:pt x="1" y="153"/>
                  </a:cubicBezTo>
                  <a:cubicBezTo>
                    <a:pt x="0" y="152"/>
                    <a:pt x="0" y="152"/>
                    <a:pt x="0" y="152"/>
                  </a:cubicBezTo>
                  <a:cubicBezTo>
                    <a:pt x="0" y="150"/>
                    <a:pt x="0" y="150"/>
                    <a:pt x="0" y="150"/>
                  </a:cubicBezTo>
                  <a:cubicBezTo>
                    <a:pt x="0" y="148"/>
                    <a:pt x="0" y="148"/>
                    <a:pt x="0" y="148"/>
                  </a:cubicBezTo>
                  <a:cubicBezTo>
                    <a:pt x="0" y="9"/>
                    <a:pt x="0" y="9"/>
                    <a:pt x="0" y="9"/>
                  </a:cubicBezTo>
                  <a:cubicBezTo>
                    <a:pt x="0" y="7"/>
                    <a:pt x="0" y="7"/>
                    <a:pt x="0" y="7"/>
                  </a:cubicBezTo>
                  <a:cubicBezTo>
                    <a:pt x="0" y="6"/>
                    <a:pt x="0" y="6"/>
                    <a:pt x="0" y="6"/>
                  </a:cubicBezTo>
                  <a:cubicBezTo>
                    <a:pt x="1" y="4"/>
                    <a:pt x="1" y="4"/>
                    <a:pt x="1" y="4"/>
                  </a:cubicBezTo>
                  <a:cubicBezTo>
                    <a:pt x="2" y="3"/>
                    <a:pt x="2" y="3"/>
                    <a:pt x="2" y="3"/>
                  </a:cubicBezTo>
                  <a:cubicBezTo>
                    <a:pt x="4" y="2"/>
                    <a:pt x="4" y="2"/>
                    <a:pt x="4" y="2"/>
                  </a:cubicBezTo>
                  <a:cubicBezTo>
                    <a:pt x="5" y="1"/>
                    <a:pt x="5" y="1"/>
                    <a:pt x="5" y="1"/>
                  </a:cubicBezTo>
                  <a:cubicBezTo>
                    <a:pt x="7" y="0"/>
                    <a:pt x="7" y="0"/>
                    <a:pt x="7" y="0"/>
                  </a:cubicBezTo>
                  <a:cubicBezTo>
                    <a:pt x="9" y="0"/>
                    <a:pt x="9" y="0"/>
                    <a:pt x="9" y="0"/>
                  </a:cubicBezTo>
                  <a:cubicBezTo>
                    <a:pt x="16" y="0"/>
                    <a:pt x="16" y="0"/>
                    <a:pt x="16" y="0"/>
                  </a:cubicBezTo>
                  <a:cubicBezTo>
                    <a:pt x="18" y="0"/>
                    <a:pt x="18" y="0"/>
                    <a:pt x="18" y="0"/>
                  </a:cubicBezTo>
                  <a:cubicBezTo>
                    <a:pt x="20" y="1"/>
                    <a:pt x="20" y="1"/>
                    <a:pt x="20" y="1"/>
                  </a:cubicBezTo>
                  <a:cubicBezTo>
                    <a:pt x="21" y="2"/>
                    <a:pt x="21" y="2"/>
                    <a:pt x="21" y="2"/>
                  </a:cubicBezTo>
                  <a:cubicBezTo>
                    <a:pt x="23" y="3"/>
                    <a:pt x="23" y="3"/>
                    <a:pt x="23" y="3"/>
                  </a:cubicBezTo>
                  <a:cubicBezTo>
                    <a:pt x="70" y="50"/>
                    <a:pt x="70" y="50"/>
                    <a:pt x="70" y="50"/>
                  </a:cubicBezTo>
                  <a:cubicBezTo>
                    <a:pt x="97" y="50"/>
                    <a:pt x="97" y="50"/>
                    <a:pt x="97" y="50"/>
                  </a:cubicBezTo>
                  <a:cubicBezTo>
                    <a:pt x="99" y="51"/>
                    <a:pt x="99" y="51"/>
                    <a:pt x="99" y="51"/>
                  </a:cubicBezTo>
                  <a:cubicBezTo>
                    <a:pt x="102" y="51"/>
                    <a:pt x="102" y="51"/>
                    <a:pt x="102" y="51"/>
                  </a:cubicBezTo>
                  <a:cubicBezTo>
                    <a:pt x="104" y="52"/>
                    <a:pt x="104" y="52"/>
                    <a:pt x="104" y="52"/>
                  </a:cubicBezTo>
                  <a:cubicBezTo>
                    <a:pt x="106" y="54"/>
                    <a:pt x="106" y="54"/>
                    <a:pt x="106" y="54"/>
                  </a:cubicBezTo>
                  <a:cubicBezTo>
                    <a:pt x="135" y="83"/>
                    <a:pt x="135" y="83"/>
                    <a:pt x="135" y="83"/>
                  </a:cubicBezTo>
                  <a:cubicBezTo>
                    <a:pt x="237" y="83"/>
                    <a:pt x="237" y="83"/>
                    <a:pt x="237" y="83"/>
                  </a:cubicBezTo>
                  <a:cubicBezTo>
                    <a:pt x="237" y="41"/>
                    <a:pt x="237" y="41"/>
                    <a:pt x="237" y="41"/>
                  </a:cubicBezTo>
                  <a:cubicBezTo>
                    <a:pt x="237" y="39"/>
                    <a:pt x="237" y="39"/>
                    <a:pt x="237" y="39"/>
                  </a:cubicBezTo>
                  <a:cubicBezTo>
                    <a:pt x="238" y="37"/>
                    <a:pt x="238" y="37"/>
                    <a:pt x="238" y="37"/>
                  </a:cubicBezTo>
                  <a:cubicBezTo>
                    <a:pt x="239" y="35"/>
                    <a:pt x="239" y="35"/>
                    <a:pt x="239" y="35"/>
                  </a:cubicBezTo>
                  <a:cubicBezTo>
                    <a:pt x="240" y="34"/>
                    <a:pt x="240" y="34"/>
                    <a:pt x="240" y="34"/>
                  </a:cubicBezTo>
                  <a:cubicBezTo>
                    <a:pt x="241" y="33"/>
                    <a:pt x="241" y="33"/>
                    <a:pt x="241" y="33"/>
                  </a:cubicBezTo>
                  <a:cubicBezTo>
                    <a:pt x="243" y="32"/>
                    <a:pt x="243" y="32"/>
                    <a:pt x="243" y="32"/>
                  </a:cubicBezTo>
                  <a:cubicBezTo>
                    <a:pt x="245" y="32"/>
                    <a:pt x="245" y="32"/>
                    <a:pt x="245" y="32"/>
                  </a:cubicBezTo>
                  <a:cubicBezTo>
                    <a:pt x="246" y="31"/>
                    <a:pt x="246" y="31"/>
                    <a:pt x="246" y="31"/>
                  </a:cubicBezTo>
                  <a:cubicBezTo>
                    <a:pt x="253" y="31"/>
                    <a:pt x="253" y="31"/>
                    <a:pt x="253" y="31"/>
                  </a:cubicBezTo>
                  <a:cubicBezTo>
                    <a:pt x="255" y="32"/>
                    <a:pt x="255" y="32"/>
                    <a:pt x="255" y="32"/>
                  </a:cubicBezTo>
                  <a:cubicBezTo>
                    <a:pt x="257" y="32"/>
                    <a:pt x="257" y="32"/>
                    <a:pt x="257" y="32"/>
                  </a:cubicBezTo>
                  <a:cubicBezTo>
                    <a:pt x="259" y="33"/>
                    <a:pt x="259" y="33"/>
                    <a:pt x="259" y="33"/>
                  </a:cubicBezTo>
                  <a:cubicBezTo>
                    <a:pt x="260" y="34"/>
                    <a:pt x="260" y="34"/>
                    <a:pt x="260" y="34"/>
                  </a:cubicBezTo>
                  <a:cubicBezTo>
                    <a:pt x="306" y="80"/>
                    <a:pt x="306" y="80"/>
                    <a:pt x="306" y="80"/>
                  </a:cubicBezTo>
                  <a:cubicBezTo>
                    <a:pt x="304" y="176"/>
                    <a:pt x="225" y="253"/>
                    <a:pt x="129" y="253"/>
                  </a:cubicBezTo>
                  <a:cubicBezTo>
                    <a:pt x="119" y="253"/>
                    <a:pt x="108" y="252"/>
                    <a:pt x="99" y="251"/>
                  </a:cubicBezTo>
                  <a:close/>
                </a:path>
              </a:pathLst>
            </a:custGeom>
            <a:solidFill>
              <a:srgbClr val="D59B2E"/>
            </a:solidFill>
            <a:ln w="9525">
              <a:noFill/>
            </a:ln>
          </p:spPr>
          <p:txBody>
            <a:bodyPr/>
            <a:lstStyle/>
            <a:p>
              <a:pPr fontAlgn="base"/>
              <a:endParaRPr lang="zh-CN" altLang="en-US" sz="1405" strike="noStrike" noProof="1">
                <a:ea typeface="Arial Unicode MS" panose="020B0604020202020204" charset="-122"/>
              </a:endParaRPr>
            </a:p>
          </p:txBody>
        </p:sp>
        <p:sp>
          <p:nvSpPr>
            <p:cNvPr id="1048639" name="Freeform 58"/>
            <p:cNvSpPr>
              <a:spLocks noEditPoints="1"/>
            </p:cNvSpPr>
            <p:nvPr/>
          </p:nvSpPr>
          <p:spPr>
            <a:xfrm>
              <a:off x="212" y="445"/>
              <a:ext cx="1165" cy="695"/>
            </a:xfrm>
            <a:custGeom>
              <a:avLst/>
              <a:gdLst/>
              <a:ahLst/>
              <a:cxnLst>
                <a:cxn ang="0">
                  <a:pos x="9" y="0"/>
                </a:cxn>
                <a:cxn ang="0">
                  <a:pos x="16" y="0"/>
                </a:cxn>
                <a:cxn ang="0">
                  <a:pos x="25" y="9"/>
                </a:cxn>
                <a:cxn ang="0">
                  <a:pos x="25" y="83"/>
                </a:cxn>
                <a:cxn ang="0">
                  <a:pos x="237" y="83"/>
                </a:cxn>
                <a:cxn ang="0">
                  <a:pos x="237" y="41"/>
                </a:cxn>
                <a:cxn ang="0">
                  <a:pos x="246" y="31"/>
                </a:cxn>
                <a:cxn ang="0">
                  <a:pos x="253" y="31"/>
                </a:cxn>
                <a:cxn ang="0">
                  <a:pos x="263" y="41"/>
                </a:cxn>
                <a:cxn ang="0">
                  <a:pos x="263" y="148"/>
                </a:cxn>
                <a:cxn ang="0">
                  <a:pos x="253" y="157"/>
                </a:cxn>
                <a:cxn ang="0">
                  <a:pos x="246" y="157"/>
                </a:cxn>
                <a:cxn ang="0">
                  <a:pos x="237" y="148"/>
                </a:cxn>
                <a:cxn ang="0">
                  <a:pos x="237" y="110"/>
                </a:cxn>
                <a:cxn ang="0">
                  <a:pos x="25" y="110"/>
                </a:cxn>
                <a:cxn ang="0">
                  <a:pos x="25" y="148"/>
                </a:cxn>
                <a:cxn ang="0">
                  <a:pos x="16" y="157"/>
                </a:cxn>
                <a:cxn ang="0">
                  <a:pos x="9" y="157"/>
                </a:cxn>
                <a:cxn ang="0">
                  <a:pos x="0" y="148"/>
                </a:cxn>
                <a:cxn ang="0">
                  <a:pos x="0" y="9"/>
                </a:cxn>
                <a:cxn ang="0">
                  <a:pos x="9" y="0"/>
                </a:cxn>
                <a:cxn ang="0">
                  <a:pos x="45" y="50"/>
                </a:cxn>
                <a:cxn ang="0">
                  <a:pos x="97" y="50"/>
                </a:cxn>
                <a:cxn ang="0">
                  <a:pos x="109" y="63"/>
                </a:cxn>
                <a:cxn ang="0">
                  <a:pos x="109" y="63"/>
                </a:cxn>
                <a:cxn ang="0">
                  <a:pos x="97" y="75"/>
                </a:cxn>
                <a:cxn ang="0">
                  <a:pos x="45" y="75"/>
                </a:cxn>
                <a:cxn ang="0">
                  <a:pos x="33" y="63"/>
                </a:cxn>
                <a:cxn ang="0">
                  <a:pos x="33" y="63"/>
                </a:cxn>
                <a:cxn ang="0">
                  <a:pos x="45" y="50"/>
                </a:cxn>
              </a:cxnLst>
              <a:rect l="0" t="0" r="r" b="b"/>
              <a:pathLst>
                <a:path w="263" h="157">
                  <a:moveTo>
                    <a:pt x="9" y="0"/>
                  </a:moveTo>
                  <a:cubicBezTo>
                    <a:pt x="16" y="0"/>
                    <a:pt x="16" y="0"/>
                    <a:pt x="16" y="0"/>
                  </a:cubicBezTo>
                  <a:cubicBezTo>
                    <a:pt x="21" y="0"/>
                    <a:pt x="25" y="4"/>
                    <a:pt x="25" y="9"/>
                  </a:cubicBezTo>
                  <a:cubicBezTo>
                    <a:pt x="25" y="83"/>
                    <a:pt x="25" y="83"/>
                    <a:pt x="25" y="83"/>
                  </a:cubicBezTo>
                  <a:cubicBezTo>
                    <a:pt x="237" y="83"/>
                    <a:pt x="237" y="83"/>
                    <a:pt x="237" y="83"/>
                  </a:cubicBezTo>
                  <a:cubicBezTo>
                    <a:pt x="237" y="41"/>
                    <a:pt x="237" y="41"/>
                    <a:pt x="237" y="41"/>
                  </a:cubicBezTo>
                  <a:cubicBezTo>
                    <a:pt x="237" y="36"/>
                    <a:pt x="241" y="31"/>
                    <a:pt x="246" y="31"/>
                  </a:cubicBezTo>
                  <a:cubicBezTo>
                    <a:pt x="253" y="31"/>
                    <a:pt x="253" y="31"/>
                    <a:pt x="253" y="31"/>
                  </a:cubicBezTo>
                  <a:cubicBezTo>
                    <a:pt x="259" y="31"/>
                    <a:pt x="263" y="36"/>
                    <a:pt x="263" y="41"/>
                  </a:cubicBezTo>
                  <a:cubicBezTo>
                    <a:pt x="263" y="148"/>
                    <a:pt x="263" y="148"/>
                    <a:pt x="263" y="148"/>
                  </a:cubicBezTo>
                  <a:cubicBezTo>
                    <a:pt x="263" y="153"/>
                    <a:pt x="259" y="157"/>
                    <a:pt x="253" y="157"/>
                  </a:cubicBezTo>
                  <a:cubicBezTo>
                    <a:pt x="246" y="157"/>
                    <a:pt x="246" y="157"/>
                    <a:pt x="246" y="157"/>
                  </a:cubicBezTo>
                  <a:cubicBezTo>
                    <a:pt x="241" y="157"/>
                    <a:pt x="237" y="153"/>
                    <a:pt x="237" y="148"/>
                  </a:cubicBezTo>
                  <a:cubicBezTo>
                    <a:pt x="237" y="110"/>
                    <a:pt x="237" y="110"/>
                    <a:pt x="237" y="110"/>
                  </a:cubicBezTo>
                  <a:cubicBezTo>
                    <a:pt x="25" y="110"/>
                    <a:pt x="25" y="110"/>
                    <a:pt x="25" y="110"/>
                  </a:cubicBezTo>
                  <a:cubicBezTo>
                    <a:pt x="25" y="148"/>
                    <a:pt x="25" y="148"/>
                    <a:pt x="25" y="148"/>
                  </a:cubicBezTo>
                  <a:cubicBezTo>
                    <a:pt x="25" y="153"/>
                    <a:pt x="21" y="157"/>
                    <a:pt x="16" y="157"/>
                  </a:cubicBezTo>
                  <a:cubicBezTo>
                    <a:pt x="9" y="157"/>
                    <a:pt x="9" y="157"/>
                    <a:pt x="9" y="157"/>
                  </a:cubicBezTo>
                  <a:cubicBezTo>
                    <a:pt x="4" y="157"/>
                    <a:pt x="0" y="153"/>
                    <a:pt x="0" y="148"/>
                  </a:cubicBezTo>
                  <a:cubicBezTo>
                    <a:pt x="0" y="9"/>
                    <a:pt x="0" y="9"/>
                    <a:pt x="0" y="9"/>
                  </a:cubicBezTo>
                  <a:cubicBezTo>
                    <a:pt x="0" y="4"/>
                    <a:pt x="4" y="0"/>
                    <a:pt x="9" y="0"/>
                  </a:cubicBezTo>
                  <a:close/>
                  <a:moveTo>
                    <a:pt x="45" y="50"/>
                  </a:moveTo>
                  <a:cubicBezTo>
                    <a:pt x="97" y="50"/>
                    <a:pt x="97" y="50"/>
                    <a:pt x="97" y="50"/>
                  </a:cubicBezTo>
                  <a:cubicBezTo>
                    <a:pt x="104" y="50"/>
                    <a:pt x="109" y="56"/>
                    <a:pt x="109" y="63"/>
                  </a:cubicBezTo>
                  <a:cubicBezTo>
                    <a:pt x="109" y="63"/>
                    <a:pt x="109" y="63"/>
                    <a:pt x="109" y="63"/>
                  </a:cubicBezTo>
                  <a:cubicBezTo>
                    <a:pt x="109" y="70"/>
                    <a:pt x="104" y="75"/>
                    <a:pt x="97" y="75"/>
                  </a:cubicBezTo>
                  <a:cubicBezTo>
                    <a:pt x="45" y="75"/>
                    <a:pt x="45" y="75"/>
                    <a:pt x="45" y="75"/>
                  </a:cubicBezTo>
                  <a:cubicBezTo>
                    <a:pt x="38" y="75"/>
                    <a:pt x="33" y="70"/>
                    <a:pt x="33" y="63"/>
                  </a:cubicBezTo>
                  <a:cubicBezTo>
                    <a:pt x="33" y="63"/>
                    <a:pt x="33" y="63"/>
                    <a:pt x="33" y="63"/>
                  </a:cubicBezTo>
                  <a:cubicBezTo>
                    <a:pt x="33" y="56"/>
                    <a:pt x="38" y="50"/>
                    <a:pt x="45" y="50"/>
                  </a:cubicBezTo>
                  <a:close/>
                </a:path>
              </a:pathLst>
            </a:custGeom>
            <a:solidFill>
              <a:srgbClr val="334D5C"/>
            </a:solidFill>
            <a:ln w="9525">
              <a:noFill/>
            </a:ln>
          </p:spPr>
          <p:txBody>
            <a:bodyPr/>
            <a:lstStyle/>
            <a:p>
              <a:pPr fontAlgn="base"/>
              <a:endParaRPr lang="zh-CN" altLang="en-US" sz="1405" strike="noStrike" noProof="1">
                <a:ea typeface="Arial Unicode MS" panose="020B0604020202020204" charset="-122"/>
              </a:endParaRPr>
            </a:p>
          </p:txBody>
        </p:sp>
      </p:grpSp>
      <p:grpSp>
        <p:nvGrpSpPr>
          <p:cNvPr id="71" name="组合 129"/>
          <p:cNvGrpSpPr/>
          <p:nvPr/>
        </p:nvGrpSpPr>
        <p:grpSpPr>
          <a:xfrm>
            <a:off x="3051175" y="2062163"/>
            <a:ext cx="330200" cy="339725"/>
            <a:chOff x="0" y="0"/>
            <a:chExt cx="995363" cy="998537"/>
          </a:xfrm>
        </p:grpSpPr>
        <p:sp>
          <p:nvSpPr>
            <p:cNvPr id="1048640" name="Oval 23"/>
            <p:cNvSpPr/>
            <p:nvPr/>
          </p:nvSpPr>
          <p:spPr>
            <a:xfrm>
              <a:off x="0" y="0"/>
              <a:ext cx="995363" cy="998537"/>
            </a:xfrm>
            <a:prstGeom prst="ellipse">
              <a:avLst/>
            </a:prstGeom>
            <a:solidFill>
              <a:srgbClr val="FFCC5C"/>
            </a:solidFill>
            <a:ln w="9525">
              <a:noFill/>
            </a:ln>
          </p:spPr>
          <p:txBody>
            <a:bodyPr wrap="square" lIns="286545" tIns="143268" rIns="286545" bIns="143268" anchor="t"/>
            <a:lstStyle/>
            <a:p>
              <a:pPr lvl="0" fontAlgn="base"/>
              <a:endParaRPr sz="5310" strike="noStrike" noProof="1">
                <a:solidFill>
                  <a:srgbClr val="000000"/>
                </a:solidFill>
                <a:latin typeface="Calibri" panose="020F0502020204030204" charset="0"/>
                <a:ea typeface="Arial Unicode MS" panose="020B0604020202020204" charset="-122"/>
                <a:sym typeface="宋体" panose="02010600030101010101" pitchFamily="2" charset="-122"/>
              </a:endParaRPr>
            </a:p>
          </p:txBody>
        </p:sp>
        <p:sp>
          <p:nvSpPr>
            <p:cNvPr id="1048641" name="Freeform 24"/>
            <p:cNvSpPr/>
            <p:nvPr/>
          </p:nvSpPr>
          <p:spPr>
            <a:xfrm>
              <a:off x="106362" y="342900"/>
              <a:ext cx="889000" cy="655637"/>
            </a:xfrm>
            <a:custGeom>
              <a:avLst/>
              <a:gdLst/>
              <a:ahLst/>
              <a:cxnLst>
                <a:cxn ang="0">
                  <a:pos x="0" y="84"/>
                </a:cxn>
                <a:cxn ang="0">
                  <a:pos x="41" y="48"/>
                </a:cxn>
                <a:cxn ang="0">
                  <a:pos x="246" y="0"/>
                </a:cxn>
                <a:cxn ang="0">
                  <a:pos x="316" y="70"/>
                </a:cxn>
                <a:cxn ang="0">
                  <a:pos x="149" y="233"/>
                </a:cxn>
                <a:cxn ang="0">
                  <a:pos x="0" y="84"/>
                </a:cxn>
              </a:cxnLst>
              <a:rect l="0" t="0" r="r" b="b"/>
              <a:pathLst>
                <a:path w="316" h="233">
                  <a:moveTo>
                    <a:pt x="0" y="84"/>
                  </a:moveTo>
                  <a:cubicBezTo>
                    <a:pt x="41" y="48"/>
                    <a:pt x="41" y="48"/>
                    <a:pt x="41" y="48"/>
                  </a:cubicBezTo>
                  <a:cubicBezTo>
                    <a:pt x="246" y="0"/>
                    <a:pt x="246" y="0"/>
                    <a:pt x="246" y="0"/>
                  </a:cubicBezTo>
                  <a:cubicBezTo>
                    <a:pt x="316" y="70"/>
                    <a:pt x="316" y="70"/>
                    <a:pt x="316" y="70"/>
                  </a:cubicBezTo>
                  <a:cubicBezTo>
                    <a:pt x="309" y="158"/>
                    <a:pt x="237" y="228"/>
                    <a:pt x="149" y="233"/>
                  </a:cubicBezTo>
                  <a:cubicBezTo>
                    <a:pt x="0" y="84"/>
                    <a:pt x="0" y="84"/>
                    <a:pt x="0" y="84"/>
                  </a:cubicBezTo>
                  <a:close/>
                </a:path>
              </a:pathLst>
            </a:custGeom>
            <a:solidFill>
              <a:srgbClr val="D59B2E"/>
            </a:solidFill>
            <a:ln w="9525">
              <a:noFill/>
            </a:ln>
          </p:spPr>
          <p:txBody>
            <a:bodyPr/>
            <a:lstStyle/>
            <a:p>
              <a:pPr fontAlgn="base"/>
              <a:endParaRPr lang="zh-CN" altLang="en-US" sz="1405" strike="noStrike" noProof="1">
                <a:ea typeface="Arial Unicode MS" panose="020B0604020202020204" charset="-122"/>
              </a:endParaRPr>
            </a:p>
          </p:txBody>
        </p:sp>
        <p:sp>
          <p:nvSpPr>
            <p:cNvPr id="1048642" name="Freeform 138"/>
            <p:cNvSpPr>
              <a:spLocks noEditPoints="1"/>
            </p:cNvSpPr>
            <p:nvPr/>
          </p:nvSpPr>
          <p:spPr>
            <a:xfrm>
              <a:off x="95250" y="334962"/>
              <a:ext cx="804863" cy="328612"/>
            </a:xfrm>
            <a:custGeom>
              <a:avLst/>
              <a:gdLst/>
              <a:ahLst/>
              <a:cxnLst>
                <a:cxn ang="0">
                  <a:pos x="189" y="92"/>
                </a:cxn>
                <a:cxn ang="0">
                  <a:pos x="240" y="92"/>
                </a:cxn>
                <a:cxn ang="0">
                  <a:pos x="286" y="75"/>
                </a:cxn>
                <a:cxn ang="0">
                  <a:pos x="243" y="98"/>
                </a:cxn>
                <a:cxn ang="0">
                  <a:pos x="215" y="62"/>
                </a:cxn>
                <a:cxn ang="0">
                  <a:pos x="186" y="98"/>
                </a:cxn>
                <a:cxn ang="0">
                  <a:pos x="96" y="92"/>
                </a:cxn>
                <a:cxn ang="0">
                  <a:pos x="37" y="92"/>
                </a:cxn>
                <a:cxn ang="0">
                  <a:pos x="26" y="98"/>
                </a:cxn>
                <a:cxn ang="0">
                  <a:pos x="26" y="98"/>
                </a:cxn>
                <a:cxn ang="0">
                  <a:pos x="26" y="98"/>
                </a:cxn>
                <a:cxn ang="0">
                  <a:pos x="25" y="98"/>
                </a:cxn>
                <a:cxn ang="0">
                  <a:pos x="24" y="98"/>
                </a:cxn>
                <a:cxn ang="0">
                  <a:pos x="24" y="98"/>
                </a:cxn>
                <a:cxn ang="0">
                  <a:pos x="23" y="98"/>
                </a:cxn>
                <a:cxn ang="0">
                  <a:pos x="23" y="98"/>
                </a:cxn>
                <a:cxn ang="0">
                  <a:pos x="0" y="80"/>
                </a:cxn>
                <a:cxn ang="0">
                  <a:pos x="15" y="46"/>
                </a:cxn>
                <a:cxn ang="0">
                  <a:pos x="70" y="35"/>
                </a:cxn>
                <a:cxn ang="0">
                  <a:pos x="71" y="34"/>
                </a:cxn>
                <a:cxn ang="0">
                  <a:pos x="71" y="34"/>
                </a:cxn>
                <a:cxn ang="0">
                  <a:pos x="72" y="33"/>
                </a:cxn>
                <a:cxn ang="0">
                  <a:pos x="73" y="33"/>
                </a:cxn>
                <a:cxn ang="0">
                  <a:pos x="74" y="32"/>
                </a:cxn>
                <a:cxn ang="0">
                  <a:pos x="105" y="7"/>
                </a:cxn>
                <a:cxn ang="0">
                  <a:pos x="108" y="5"/>
                </a:cxn>
                <a:cxn ang="0">
                  <a:pos x="111" y="3"/>
                </a:cxn>
                <a:cxn ang="0">
                  <a:pos x="112" y="2"/>
                </a:cxn>
                <a:cxn ang="0">
                  <a:pos x="112" y="2"/>
                </a:cxn>
                <a:cxn ang="0">
                  <a:pos x="112" y="2"/>
                </a:cxn>
                <a:cxn ang="0">
                  <a:pos x="112" y="2"/>
                </a:cxn>
                <a:cxn ang="0">
                  <a:pos x="113" y="2"/>
                </a:cxn>
                <a:cxn ang="0">
                  <a:pos x="128" y="0"/>
                </a:cxn>
                <a:cxn ang="0">
                  <a:pos x="148" y="0"/>
                </a:cxn>
                <a:cxn ang="0">
                  <a:pos x="242" y="0"/>
                </a:cxn>
                <a:cxn ang="0">
                  <a:pos x="252" y="6"/>
                </a:cxn>
                <a:cxn ang="0">
                  <a:pos x="253" y="6"/>
                </a:cxn>
                <a:cxn ang="0">
                  <a:pos x="253" y="6"/>
                </a:cxn>
                <a:cxn ang="0">
                  <a:pos x="253" y="7"/>
                </a:cxn>
                <a:cxn ang="0">
                  <a:pos x="253" y="7"/>
                </a:cxn>
                <a:cxn ang="0">
                  <a:pos x="253" y="7"/>
                </a:cxn>
                <a:cxn ang="0">
                  <a:pos x="253" y="7"/>
                </a:cxn>
                <a:cxn ang="0">
                  <a:pos x="254" y="7"/>
                </a:cxn>
                <a:cxn ang="0">
                  <a:pos x="254" y="8"/>
                </a:cxn>
                <a:cxn ang="0">
                  <a:pos x="275" y="45"/>
                </a:cxn>
                <a:cxn ang="0">
                  <a:pos x="286" y="75"/>
                </a:cxn>
                <a:cxn ang="0">
                  <a:pos x="41" y="92"/>
                </a:cxn>
                <a:cxn ang="0">
                  <a:pos x="92" y="92"/>
                </a:cxn>
              </a:cxnLst>
              <a:rect l="0" t="0" r="r" b="b"/>
              <a:pathLst>
                <a:path w="286" h="117">
                  <a:moveTo>
                    <a:pt x="215" y="66"/>
                  </a:moveTo>
                  <a:cubicBezTo>
                    <a:pt x="200" y="66"/>
                    <a:pt x="189" y="78"/>
                    <a:pt x="189" y="92"/>
                  </a:cubicBezTo>
                  <a:cubicBezTo>
                    <a:pt x="189" y="106"/>
                    <a:pt x="200" y="117"/>
                    <a:pt x="215" y="117"/>
                  </a:cubicBezTo>
                  <a:cubicBezTo>
                    <a:pt x="229" y="117"/>
                    <a:pt x="240" y="106"/>
                    <a:pt x="240" y="92"/>
                  </a:cubicBezTo>
                  <a:cubicBezTo>
                    <a:pt x="240" y="78"/>
                    <a:pt x="229" y="66"/>
                    <a:pt x="215" y="66"/>
                  </a:cubicBezTo>
                  <a:close/>
                  <a:moveTo>
                    <a:pt x="286" y="75"/>
                  </a:moveTo>
                  <a:cubicBezTo>
                    <a:pt x="286" y="82"/>
                    <a:pt x="279" y="91"/>
                    <a:pt x="270" y="95"/>
                  </a:cubicBezTo>
                  <a:cubicBezTo>
                    <a:pt x="262" y="98"/>
                    <a:pt x="251" y="98"/>
                    <a:pt x="243" y="98"/>
                  </a:cubicBezTo>
                  <a:cubicBezTo>
                    <a:pt x="244" y="96"/>
                    <a:pt x="244" y="94"/>
                    <a:pt x="244" y="92"/>
                  </a:cubicBezTo>
                  <a:cubicBezTo>
                    <a:pt x="244" y="76"/>
                    <a:pt x="231" y="62"/>
                    <a:pt x="215" y="62"/>
                  </a:cubicBezTo>
                  <a:cubicBezTo>
                    <a:pt x="198" y="62"/>
                    <a:pt x="185" y="76"/>
                    <a:pt x="185" y="92"/>
                  </a:cubicBezTo>
                  <a:cubicBezTo>
                    <a:pt x="185" y="94"/>
                    <a:pt x="185" y="96"/>
                    <a:pt x="186" y="98"/>
                  </a:cubicBezTo>
                  <a:cubicBezTo>
                    <a:pt x="96" y="98"/>
                    <a:pt x="96" y="98"/>
                    <a:pt x="96" y="98"/>
                  </a:cubicBezTo>
                  <a:cubicBezTo>
                    <a:pt x="96" y="96"/>
                    <a:pt x="96" y="94"/>
                    <a:pt x="96" y="92"/>
                  </a:cubicBezTo>
                  <a:cubicBezTo>
                    <a:pt x="96" y="76"/>
                    <a:pt x="83" y="62"/>
                    <a:pt x="67" y="62"/>
                  </a:cubicBezTo>
                  <a:cubicBezTo>
                    <a:pt x="51" y="62"/>
                    <a:pt x="37" y="76"/>
                    <a:pt x="37" y="92"/>
                  </a:cubicBezTo>
                  <a:cubicBezTo>
                    <a:pt x="37" y="94"/>
                    <a:pt x="38" y="96"/>
                    <a:pt x="38" y="98"/>
                  </a:cubicBezTo>
                  <a:cubicBezTo>
                    <a:pt x="26" y="98"/>
                    <a:pt x="26" y="98"/>
                    <a:pt x="26" y="98"/>
                  </a:cubicBezTo>
                  <a:cubicBezTo>
                    <a:pt x="26" y="98"/>
                    <a:pt x="26" y="98"/>
                    <a:pt x="26" y="98"/>
                  </a:cubicBezTo>
                  <a:cubicBezTo>
                    <a:pt x="26" y="98"/>
                    <a:pt x="26" y="98"/>
                    <a:pt x="26" y="98"/>
                  </a:cubicBezTo>
                  <a:cubicBezTo>
                    <a:pt x="26" y="98"/>
                    <a:pt x="26" y="98"/>
                    <a:pt x="26" y="98"/>
                  </a:cubicBezTo>
                  <a:cubicBezTo>
                    <a:pt x="26" y="98"/>
                    <a:pt x="26" y="98"/>
                    <a:pt x="26" y="98"/>
                  </a:cubicBezTo>
                  <a:cubicBezTo>
                    <a:pt x="26" y="98"/>
                    <a:pt x="26" y="98"/>
                    <a:pt x="26" y="98"/>
                  </a:cubicBezTo>
                  <a:cubicBezTo>
                    <a:pt x="25" y="98"/>
                    <a:pt x="25" y="98"/>
                    <a:pt x="25" y="98"/>
                  </a:cubicBezTo>
                  <a:cubicBezTo>
                    <a:pt x="25" y="98"/>
                    <a:pt x="25" y="98"/>
                    <a:pt x="25" y="98"/>
                  </a:cubicBezTo>
                  <a:cubicBezTo>
                    <a:pt x="24" y="98"/>
                    <a:pt x="24" y="98"/>
                    <a:pt x="24" y="98"/>
                  </a:cubicBezTo>
                  <a:cubicBezTo>
                    <a:pt x="24" y="98"/>
                    <a:pt x="24" y="98"/>
                    <a:pt x="24" y="98"/>
                  </a:cubicBezTo>
                  <a:cubicBezTo>
                    <a:pt x="24" y="98"/>
                    <a:pt x="24" y="98"/>
                    <a:pt x="24" y="98"/>
                  </a:cubicBezTo>
                  <a:cubicBezTo>
                    <a:pt x="23" y="98"/>
                    <a:pt x="23" y="98"/>
                    <a:pt x="23" y="98"/>
                  </a:cubicBezTo>
                  <a:cubicBezTo>
                    <a:pt x="23" y="98"/>
                    <a:pt x="23" y="98"/>
                    <a:pt x="23" y="98"/>
                  </a:cubicBezTo>
                  <a:cubicBezTo>
                    <a:pt x="23" y="98"/>
                    <a:pt x="23" y="98"/>
                    <a:pt x="23" y="98"/>
                  </a:cubicBezTo>
                  <a:cubicBezTo>
                    <a:pt x="23" y="98"/>
                    <a:pt x="23" y="98"/>
                    <a:pt x="23" y="98"/>
                  </a:cubicBezTo>
                  <a:cubicBezTo>
                    <a:pt x="22" y="98"/>
                    <a:pt x="22" y="98"/>
                    <a:pt x="22" y="98"/>
                  </a:cubicBezTo>
                  <a:cubicBezTo>
                    <a:pt x="16" y="96"/>
                    <a:pt x="0" y="87"/>
                    <a:pt x="0" y="80"/>
                  </a:cubicBezTo>
                  <a:cubicBezTo>
                    <a:pt x="0" y="69"/>
                    <a:pt x="0" y="69"/>
                    <a:pt x="0" y="69"/>
                  </a:cubicBezTo>
                  <a:cubicBezTo>
                    <a:pt x="0" y="63"/>
                    <a:pt x="8" y="47"/>
                    <a:pt x="15" y="46"/>
                  </a:cubicBezTo>
                  <a:cubicBezTo>
                    <a:pt x="69" y="36"/>
                    <a:pt x="69" y="36"/>
                    <a:pt x="69" y="36"/>
                  </a:cubicBezTo>
                  <a:cubicBezTo>
                    <a:pt x="70" y="35"/>
                    <a:pt x="70" y="35"/>
                    <a:pt x="70" y="35"/>
                  </a:cubicBezTo>
                  <a:cubicBezTo>
                    <a:pt x="70" y="35"/>
                    <a:pt x="70" y="35"/>
                    <a:pt x="70" y="35"/>
                  </a:cubicBezTo>
                  <a:cubicBezTo>
                    <a:pt x="71" y="34"/>
                    <a:pt x="71" y="34"/>
                    <a:pt x="71" y="34"/>
                  </a:cubicBezTo>
                  <a:cubicBezTo>
                    <a:pt x="71" y="34"/>
                    <a:pt x="71" y="34"/>
                    <a:pt x="71" y="34"/>
                  </a:cubicBezTo>
                  <a:cubicBezTo>
                    <a:pt x="71" y="34"/>
                    <a:pt x="71" y="34"/>
                    <a:pt x="71" y="34"/>
                  </a:cubicBezTo>
                  <a:cubicBezTo>
                    <a:pt x="71" y="34"/>
                    <a:pt x="71" y="34"/>
                    <a:pt x="71" y="34"/>
                  </a:cubicBezTo>
                  <a:cubicBezTo>
                    <a:pt x="72" y="33"/>
                    <a:pt x="72" y="33"/>
                    <a:pt x="72" y="33"/>
                  </a:cubicBezTo>
                  <a:cubicBezTo>
                    <a:pt x="72" y="33"/>
                    <a:pt x="72" y="33"/>
                    <a:pt x="72" y="33"/>
                  </a:cubicBezTo>
                  <a:cubicBezTo>
                    <a:pt x="73" y="33"/>
                    <a:pt x="73" y="33"/>
                    <a:pt x="73" y="33"/>
                  </a:cubicBezTo>
                  <a:cubicBezTo>
                    <a:pt x="73" y="33"/>
                    <a:pt x="73" y="33"/>
                    <a:pt x="73" y="33"/>
                  </a:cubicBezTo>
                  <a:cubicBezTo>
                    <a:pt x="74" y="32"/>
                    <a:pt x="74" y="32"/>
                    <a:pt x="74" y="32"/>
                  </a:cubicBezTo>
                  <a:cubicBezTo>
                    <a:pt x="74" y="32"/>
                    <a:pt x="74" y="32"/>
                    <a:pt x="74" y="32"/>
                  </a:cubicBezTo>
                  <a:cubicBezTo>
                    <a:pt x="105" y="7"/>
                    <a:pt x="105" y="7"/>
                    <a:pt x="105" y="7"/>
                  </a:cubicBezTo>
                  <a:cubicBezTo>
                    <a:pt x="106" y="6"/>
                    <a:pt x="107" y="6"/>
                    <a:pt x="108" y="5"/>
                  </a:cubicBezTo>
                  <a:cubicBezTo>
                    <a:pt x="108" y="5"/>
                    <a:pt x="108" y="5"/>
                    <a:pt x="108" y="5"/>
                  </a:cubicBezTo>
                  <a:cubicBezTo>
                    <a:pt x="109" y="4"/>
                    <a:pt x="110" y="3"/>
                    <a:pt x="111" y="3"/>
                  </a:cubicBezTo>
                  <a:cubicBezTo>
                    <a:pt x="111" y="3"/>
                    <a:pt x="111" y="3"/>
                    <a:pt x="111" y="3"/>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3" y="2"/>
                    <a:pt x="113" y="2"/>
                    <a:pt x="113" y="2"/>
                  </a:cubicBezTo>
                  <a:cubicBezTo>
                    <a:pt x="113" y="2"/>
                    <a:pt x="113" y="2"/>
                    <a:pt x="113" y="2"/>
                  </a:cubicBezTo>
                  <a:cubicBezTo>
                    <a:pt x="118" y="0"/>
                    <a:pt x="121" y="0"/>
                    <a:pt x="126" y="0"/>
                  </a:cubicBezTo>
                  <a:cubicBezTo>
                    <a:pt x="128" y="0"/>
                    <a:pt x="128" y="0"/>
                    <a:pt x="128" y="0"/>
                  </a:cubicBezTo>
                  <a:cubicBezTo>
                    <a:pt x="128" y="0"/>
                    <a:pt x="128" y="0"/>
                    <a:pt x="128" y="0"/>
                  </a:cubicBezTo>
                  <a:cubicBezTo>
                    <a:pt x="134" y="0"/>
                    <a:pt x="141" y="0"/>
                    <a:pt x="148" y="0"/>
                  </a:cubicBezTo>
                  <a:cubicBezTo>
                    <a:pt x="148" y="0"/>
                    <a:pt x="148" y="0"/>
                    <a:pt x="148" y="0"/>
                  </a:cubicBezTo>
                  <a:cubicBezTo>
                    <a:pt x="242" y="0"/>
                    <a:pt x="242" y="0"/>
                    <a:pt x="242" y="0"/>
                  </a:cubicBezTo>
                  <a:cubicBezTo>
                    <a:pt x="248" y="0"/>
                    <a:pt x="250" y="3"/>
                    <a:pt x="252" y="6"/>
                  </a:cubicBezTo>
                  <a:cubicBezTo>
                    <a:pt x="252" y="6"/>
                    <a:pt x="252" y="6"/>
                    <a:pt x="252" y="6"/>
                  </a:cubicBezTo>
                  <a:cubicBezTo>
                    <a:pt x="253" y="6"/>
                    <a:pt x="253" y="6"/>
                    <a:pt x="253" y="6"/>
                  </a:cubicBezTo>
                  <a:cubicBezTo>
                    <a:pt x="253" y="6"/>
                    <a:pt x="253" y="6"/>
                    <a:pt x="253" y="6"/>
                  </a:cubicBezTo>
                  <a:cubicBezTo>
                    <a:pt x="253" y="6"/>
                    <a:pt x="253" y="6"/>
                    <a:pt x="253" y="6"/>
                  </a:cubicBezTo>
                  <a:cubicBezTo>
                    <a:pt x="253" y="6"/>
                    <a:pt x="253" y="6"/>
                    <a:pt x="253" y="6"/>
                  </a:cubicBezTo>
                  <a:cubicBezTo>
                    <a:pt x="253" y="6"/>
                    <a:pt x="253" y="6"/>
                    <a:pt x="253" y="6"/>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4" y="7"/>
                    <a:pt x="254" y="7"/>
                    <a:pt x="254" y="7"/>
                  </a:cubicBezTo>
                  <a:cubicBezTo>
                    <a:pt x="254" y="7"/>
                    <a:pt x="254" y="7"/>
                    <a:pt x="254" y="7"/>
                  </a:cubicBezTo>
                  <a:cubicBezTo>
                    <a:pt x="254" y="8"/>
                    <a:pt x="254" y="8"/>
                    <a:pt x="254" y="8"/>
                  </a:cubicBezTo>
                  <a:cubicBezTo>
                    <a:pt x="254" y="8"/>
                    <a:pt x="254" y="8"/>
                    <a:pt x="254" y="8"/>
                  </a:cubicBezTo>
                  <a:cubicBezTo>
                    <a:pt x="260" y="18"/>
                    <a:pt x="270" y="31"/>
                    <a:pt x="275" y="45"/>
                  </a:cubicBezTo>
                  <a:cubicBezTo>
                    <a:pt x="277" y="50"/>
                    <a:pt x="281" y="59"/>
                    <a:pt x="277" y="64"/>
                  </a:cubicBezTo>
                  <a:cubicBezTo>
                    <a:pt x="282" y="66"/>
                    <a:pt x="286" y="69"/>
                    <a:pt x="286" y="75"/>
                  </a:cubicBezTo>
                  <a:close/>
                  <a:moveTo>
                    <a:pt x="66" y="66"/>
                  </a:moveTo>
                  <a:cubicBezTo>
                    <a:pt x="52" y="66"/>
                    <a:pt x="41" y="78"/>
                    <a:pt x="41" y="92"/>
                  </a:cubicBezTo>
                  <a:cubicBezTo>
                    <a:pt x="41" y="106"/>
                    <a:pt x="52" y="117"/>
                    <a:pt x="66" y="117"/>
                  </a:cubicBezTo>
                  <a:cubicBezTo>
                    <a:pt x="80" y="117"/>
                    <a:pt x="92" y="106"/>
                    <a:pt x="92" y="92"/>
                  </a:cubicBezTo>
                  <a:cubicBezTo>
                    <a:pt x="92" y="78"/>
                    <a:pt x="80" y="66"/>
                    <a:pt x="66" y="66"/>
                  </a:cubicBezTo>
                  <a:close/>
                </a:path>
              </a:pathLst>
            </a:custGeom>
            <a:solidFill>
              <a:srgbClr val="334D5C"/>
            </a:solidFill>
            <a:ln w="9525">
              <a:noFill/>
            </a:ln>
          </p:spPr>
          <p:txBody>
            <a:bodyPr/>
            <a:lstStyle/>
            <a:p>
              <a:pPr fontAlgn="base"/>
              <a:endParaRPr lang="zh-CN" altLang="en-US" sz="1405" strike="noStrike" noProof="1">
                <a:ea typeface="Arial Unicode MS" panose="020B0604020202020204" charset="-122"/>
              </a:endParaRPr>
            </a:p>
          </p:txBody>
        </p:sp>
        <p:sp>
          <p:nvSpPr>
            <p:cNvPr id="1048643" name="Freeform 139"/>
            <p:cNvSpPr/>
            <p:nvPr/>
          </p:nvSpPr>
          <p:spPr>
            <a:xfrm>
              <a:off x="317500" y="354012"/>
              <a:ext cx="185738" cy="93662"/>
            </a:xfrm>
            <a:custGeom>
              <a:avLst/>
              <a:gdLst/>
              <a:ahLst/>
              <a:cxnLst>
                <a:cxn ang="0">
                  <a:pos x="66" y="33"/>
                </a:cxn>
                <a:cxn ang="0">
                  <a:pos x="66" y="0"/>
                </a:cxn>
                <a:cxn ang="0">
                  <a:pos x="47" y="0"/>
                </a:cxn>
                <a:cxn ang="0">
                  <a:pos x="34" y="4"/>
                </a:cxn>
                <a:cxn ang="0">
                  <a:pos x="5" y="27"/>
                </a:cxn>
                <a:cxn ang="0">
                  <a:pos x="8" y="33"/>
                </a:cxn>
                <a:cxn ang="0">
                  <a:pos x="66" y="33"/>
                </a:cxn>
              </a:cxnLst>
              <a:rect l="0" t="0" r="r" b="b"/>
              <a:pathLst>
                <a:path w="66" h="33">
                  <a:moveTo>
                    <a:pt x="66" y="33"/>
                  </a:moveTo>
                  <a:cubicBezTo>
                    <a:pt x="66" y="0"/>
                    <a:pt x="66" y="0"/>
                    <a:pt x="66" y="0"/>
                  </a:cubicBezTo>
                  <a:cubicBezTo>
                    <a:pt x="47" y="0"/>
                    <a:pt x="47" y="0"/>
                    <a:pt x="47" y="0"/>
                  </a:cubicBezTo>
                  <a:cubicBezTo>
                    <a:pt x="43" y="0"/>
                    <a:pt x="38" y="0"/>
                    <a:pt x="34" y="4"/>
                  </a:cubicBezTo>
                  <a:cubicBezTo>
                    <a:pt x="5" y="27"/>
                    <a:pt x="5" y="27"/>
                    <a:pt x="5" y="27"/>
                  </a:cubicBezTo>
                  <a:cubicBezTo>
                    <a:pt x="0" y="31"/>
                    <a:pt x="0" y="33"/>
                    <a:pt x="8" y="33"/>
                  </a:cubicBezTo>
                  <a:cubicBezTo>
                    <a:pt x="66" y="33"/>
                    <a:pt x="66" y="33"/>
                    <a:pt x="66" y="33"/>
                  </a:cubicBezTo>
                  <a:close/>
                </a:path>
              </a:pathLst>
            </a:custGeom>
            <a:solidFill>
              <a:srgbClr val="16C5CA"/>
            </a:solidFill>
            <a:ln w="9525">
              <a:noFill/>
            </a:ln>
          </p:spPr>
          <p:txBody>
            <a:bodyPr/>
            <a:lstStyle/>
            <a:p>
              <a:pPr fontAlgn="base"/>
              <a:endParaRPr lang="zh-CN" altLang="en-US" sz="1405" strike="noStrike" noProof="1">
                <a:ea typeface="Arial Unicode MS" panose="020B0604020202020204" charset="-122"/>
              </a:endParaRPr>
            </a:p>
          </p:txBody>
        </p:sp>
        <p:sp>
          <p:nvSpPr>
            <p:cNvPr id="1048644" name="Freeform 140"/>
            <p:cNvSpPr/>
            <p:nvPr/>
          </p:nvSpPr>
          <p:spPr>
            <a:xfrm>
              <a:off x="525462" y="354012"/>
              <a:ext cx="152400" cy="93662"/>
            </a:xfrm>
            <a:custGeom>
              <a:avLst/>
              <a:gdLst/>
              <a:ahLst/>
              <a:cxnLst>
                <a:cxn ang="0">
                  <a:pos x="96" y="59"/>
                </a:cxn>
                <a:cxn ang="0">
                  <a:pos x="83" y="0"/>
                </a:cxn>
                <a:cxn ang="0">
                  <a:pos x="0" y="0"/>
                </a:cxn>
                <a:cxn ang="0">
                  <a:pos x="0" y="59"/>
                </a:cxn>
                <a:cxn ang="0">
                  <a:pos x="96" y="59"/>
                </a:cxn>
                <a:cxn ang="0">
                  <a:pos x="96" y="59"/>
                </a:cxn>
              </a:cxnLst>
              <a:rect l="0" t="0" r="r" b="b"/>
              <a:pathLst>
                <a:path w="96" h="59">
                  <a:moveTo>
                    <a:pt x="96" y="59"/>
                  </a:moveTo>
                  <a:lnTo>
                    <a:pt x="83" y="0"/>
                  </a:lnTo>
                  <a:lnTo>
                    <a:pt x="0" y="0"/>
                  </a:lnTo>
                  <a:lnTo>
                    <a:pt x="0" y="59"/>
                  </a:lnTo>
                  <a:lnTo>
                    <a:pt x="96" y="59"/>
                  </a:lnTo>
                  <a:lnTo>
                    <a:pt x="96" y="59"/>
                  </a:lnTo>
                  <a:close/>
                </a:path>
              </a:pathLst>
            </a:custGeom>
            <a:solidFill>
              <a:srgbClr val="16C5CA"/>
            </a:solidFill>
            <a:ln w="9525">
              <a:noFill/>
            </a:ln>
          </p:spPr>
          <p:txBody>
            <a:bodyPr/>
            <a:lstStyle/>
            <a:p>
              <a:pPr fontAlgn="base"/>
              <a:endParaRPr lang="zh-CN" altLang="en-US" sz="1405" strike="noStrike" noProof="1">
                <a:ea typeface="Arial Unicode MS" panose="020B0604020202020204" charset="-122"/>
              </a:endParaRPr>
            </a:p>
          </p:txBody>
        </p:sp>
        <p:sp>
          <p:nvSpPr>
            <p:cNvPr id="1048645" name="Freeform 141"/>
            <p:cNvSpPr/>
            <p:nvPr/>
          </p:nvSpPr>
          <p:spPr>
            <a:xfrm>
              <a:off x="679450" y="354012"/>
              <a:ext cx="144463" cy="93662"/>
            </a:xfrm>
            <a:custGeom>
              <a:avLst/>
              <a:gdLst/>
              <a:ahLst/>
              <a:cxnLst>
                <a:cxn ang="0">
                  <a:pos x="0" y="0"/>
                </a:cxn>
                <a:cxn ang="0">
                  <a:pos x="7" y="33"/>
                </a:cxn>
                <a:cxn ang="0">
                  <a:pos x="39" y="33"/>
                </a:cxn>
                <a:cxn ang="0">
                  <a:pos x="47" y="22"/>
                </a:cxn>
                <a:cxn ang="0">
                  <a:pos x="31" y="0"/>
                </a:cxn>
                <a:cxn ang="0">
                  <a:pos x="0" y="0"/>
                </a:cxn>
              </a:cxnLst>
              <a:rect l="0" t="0" r="r" b="b"/>
              <a:pathLst>
                <a:path w="51" h="33">
                  <a:moveTo>
                    <a:pt x="0" y="0"/>
                  </a:moveTo>
                  <a:cubicBezTo>
                    <a:pt x="7" y="33"/>
                    <a:pt x="7" y="33"/>
                    <a:pt x="7" y="33"/>
                  </a:cubicBezTo>
                  <a:cubicBezTo>
                    <a:pt x="39" y="33"/>
                    <a:pt x="39" y="33"/>
                    <a:pt x="39" y="33"/>
                  </a:cubicBezTo>
                  <a:cubicBezTo>
                    <a:pt x="45" y="33"/>
                    <a:pt x="51" y="33"/>
                    <a:pt x="47" y="22"/>
                  </a:cubicBezTo>
                  <a:cubicBezTo>
                    <a:pt x="43" y="12"/>
                    <a:pt x="38" y="0"/>
                    <a:pt x="31" y="0"/>
                  </a:cubicBezTo>
                  <a:cubicBezTo>
                    <a:pt x="0" y="0"/>
                    <a:pt x="0" y="0"/>
                    <a:pt x="0" y="0"/>
                  </a:cubicBezTo>
                  <a:close/>
                </a:path>
              </a:pathLst>
            </a:custGeom>
            <a:solidFill>
              <a:srgbClr val="16C5CA"/>
            </a:solidFill>
            <a:ln w="9525">
              <a:noFill/>
            </a:ln>
          </p:spPr>
          <p:txBody>
            <a:bodyPr/>
            <a:lstStyle/>
            <a:p>
              <a:pPr fontAlgn="base"/>
              <a:endParaRPr lang="zh-CN" altLang="en-US" sz="1405" strike="noStrike" noProof="1">
                <a:ea typeface="Arial Unicode MS" panose="020B0604020202020204" charset="-122"/>
              </a:endParaRPr>
            </a:p>
          </p:txBody>
        </p:sp>
        <p:sp>
          <p:nvSpPr>
            <p:cNvPr id="1048646" name="Freeform 142"/>
            <p:cNvSpPr>
              <a:spLocks noEditPoints="1"/>
            </p:cNvSpPr>
            <p:nvPr/>
          </p:nvSpPr>
          <p:spPr>
            <a:xfrm>
              <a:off x="104775" y="469900"/>
              <a:ext cx="785813" cy="87312"/>
            </a:xfrm>
            <a:custGeom>
              <a:avLst/>
              <a:gdLst/>
              <a:ahLst/>
              <a:cxnLst>
                <a:cxn ang="0">
                  <a:pos x="180" y="31"/>
                </a:cxn>
                <a:cxn ang="0">
                  <a:pos x="124" y="0"/>
                </a:cxn>
                <a:cxn ang="0">
                  <a:pos x="139" y="3"/>
                </a:cxn>
                <a:cxn ang="0">
                  <a:pos x="122" y="3"/>
                </a:cxn>
                <a:cxn ang="0">
                  <a:pos x="189" y="0"/>
                </a:cxn>
                <a:cxn ang="0">
                  <a:pos x="204" y="3"/>
                </a:cxn>
                <a:cxn ang="0">
                  <a:pos x="187" y="3"/>
                </a:cxn>
                <a:cxn ang="0">
                  <a:pos x="0" y="27"/>
                </a:cxn>
                <a:cxn ang="0">
                  <a:pos x="0" y="31"/>
                </a:cxn>
                <a:cxn ang="0">
                  <a:pos x="280" y="27"/>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2" y="29"/>
                </a:cxn>
                <a:cxn ang="0">
                  <a:pos x="242" y="29"/>
                </a:cxn>
                <a:cxn ang="0">
                  <a:pos x="242" y="29"/>
                </a:cxn>
                <a:cxn ang="0">
                  <a:pos x="242" y="29"/>
                </a:cxn>
                <a:cxn ang="0">
                  <a:pos x="242" y="29"/>
                </a:cxn>
                <a:cxn ang="0">
                  <a:pos x="242" y="29"/>
                </a:cxn>
                <a:cxn ang="0">
                  <a:pos x="242" y="29"/>
                </a:cxn>
                <a:cxn ang="0">
                  <a:pos x="242" y="29"/>
                </a:cxn>
                <a:cxn ang="0">
                  <a:pos x="242" y="29"/>
                </a:cxn>
                <a:cxn ang="0">
                  <a:pos x="242" y="29"/>
                </a:cxn>
                <a:cxn ang="0">
                  <a:pos x="242" y="30"/>
                </a:cxn>
                <a:cxn ang="0">
                  <a:pos x="242" y="30"/>
                </a:cxn>
                <a:cxn ang="0">
                  <a:pos x="242" y="30"/>
                </a:cxn>
                <a:cxn ang="0">
                  <a:pos x="242" y="30"/>
                </a:cxn>
                <a:cxn ang="0">
                  <a:pos x="242" y="30"/>
                </a:cxn>
                <a:cxn ang="0">
                  <a:pos x="242" y="30"/>
                </a:cxn>
                <a:cxn ang="0">
                  <a:pos x="242" y="30"/>
                </a:cxn>
                <a:cxn ang="0">
                  <a:pos x="242" y="31"/>
                </a:cxn>
                <a:cxn ang="0">
                  <a:pos x="242" y="31"/>
                </a:cxn>
                <a:cxn ang="0">
                  <a:pos x="243" y="31"/>
                </a:cxn>
                <a:cxn ang="0">
                  <a:pos x="279" y="31"/>
                </a:cxn>
              </a:cxnLst>
              <a:rect l="0" t="0" r="r" b="b"/>
              <a:pathLst>
                <a:path w="280" h="31">
                  <a:moveTo>
                    <a:pt x="93" y="27"/>
                  </a:moveTo>
                  <a:cubicBezTo>
                    <a:pt x="182" y="27"/>
                    <a:pt x="182" y="27"/>
                    <a:pt x="182" y="27"/>
                  </a:cubicBezTo>
                  <a:cubicBezTo>
                    <a:pt x="181" y="29"/>
                    <a:pt x="181" y="30"/>
                    <a:pt x="180" y="31"/>
                  </a:cubicBezTo>
                  <a:cubicBezTo>
                    <a:pt x="95" y="31"/>
                    <a:pt x="95" y="31"/>
                    <a:pt x="95" y="31"/>
                  </a:cubicBezTo>
                  <a:cubicBezTo>
                    <a:pt x="94" y="30"/>
                    <a:pt x="94" y="29"/>
                    <a:pt x="93" y="27"/>
                  </a:cubicBezTo>
                  <a:close/>
                  <a:moveTo>
                    <a:pt x="124" y="0"/>
                  </a:moveTo>
                  <a:cubicBezTo>
                    <a:pt x="137" y="0"/>
                    <a:pt x="137" y="0"/>
                    <a:pt x="137" y="0"/>
                  </a:cubicBezTo>
                  <a:cubicBezTo>
                    <a:pt x="138" y="0"/>
                    <a:pt x="139" y="1"/>
                    <a:pt x="139" y="3"/>
                  </a:cubicBezTo>
                  <a:cubicBezTo>
                    <a:pt x="139" y="3"/>
                    <a:pt x="139" y="3"/>
                    <a:pt x="139" y="3"/>
                  </a:cubicBezTo>
                  <a:cubicBezTo>
                    <a:pt x="139" y="4"/>
                    <a:pt x="138" y="5"/>
                    <a:pt x="137" y="5"/>
                  </a:cubicBezTo>
                  <a:cubicBezTo>
                    <a:pt x="124" y="5"/>
                    <a:pt x="124" y="5"/>
                    <a:pt x="124" y="5"/>
                  </a:cubicBezTo>
                  <a:cubicBezTo>
                    <a:pt x="123" y="5"/>
                    <a:pt x="122" y="4"/>
                    <a:pt x="122" y="3"/>
                  </a:cubicBezTo>
                  <a:cubicBezTo>
                    <a:pt x="122" y="3"/>
                    <a:pt x="122" y="3"/>
                    <a:pt x="122" y="3"/>
                  </a:cubicBezTo>
                  <a:cubicBezTo>
                    <a:pt x="122" y="1"/>
                    <a:pt x="123" y="0"/>
                    <a:pt x="124" y="0"/>
                  </a:cubicBezTo>
                  <a:close/>
                  <a:moveTo>
                    <a:pt x="189" y="0"/>
                  </a:moveTo>
                  <a:cubicBezTo>
                    <a:pt x="202" y="0"/>
                    <a:pt x="202" y="0"/>
                    <a:pt x="202" y="0"/>
                  </a:cubicBezTo>
                  <a:cubicBezTo>
                    <a:pt x="203" y="0"/>
                    <a:pt x="204" y="1"/>
                    <a:pt x="204" y="3"/>
                  </a:cubicBezTo>
                  <a:cubicBezTo>
                    <a:pt x="204" y="3"/>
                    <a:pt x="204" y="3"/>
                    <a:pt x="204" y="3"/>
                  </a:cubicBezTo>
                  <a:cubicBezTo>
                    <a:pt x="204" y="4"/>
                    <a:pt x="203" y="5"/>
                    <a:pt x="202" y="5"/>
                  </a:cubicBezTo>
                  <a:cubicBezTo>
                    <a:pt x="189" y="5"/>
                    <a:pt x="189" y="5"/>
                    <a:pt x="189" y="5"/>
                  </a:cubicBezTo>
                  <a:cubicBezTo>
                    <a:pt x="188" y="5"/>
                    <a:pt x="187" y="4"/>
                    <a:pt x="187" y="3"/>
                  </a:cubicBezTo>
                  <a:cubicBezTo>
                    <a:pt x="187" y="3"/>
                    <a:pt x="187" y="3"/>
                    <a:pt x="187" y="3"/>
                  </a:cubicBezTo>
                  <a:cubicBezTo>
                    <a:pt x="187" y="1"/>
                    <a:pt x="188" y="0"/>
                    <a:pt x="189" y="0"/>
                  </a:cubicBezTo>
                  <a:close/>
                  <a:moveTo>
                    <a:pt x="0" y="27"/>
                  </a:moveTo>
                  <a:cubicBezTo>
                    <a:pt x="34" y="27"/>
                    <a:pt x="34" y="27"/>
                    <a:pt x="34" y="27"/>
                  </a:cubicBezTo>
                  <a:cubicBezTo>
                    <a:pt x="33" y="29"/>
                    <a:pt x="33" y="30"/>
                    <a:pt x="32" y="31"/>
                  </a:cubicBezTo>
                  <a:cubicBezTo>
                    <a:pt x="0" y="31"/>
                    <a:pt x="0" y="31"/>
                    <a:pt x="0" y="31"/>
                  </a:cubicBezTo>
                  <a:cubicBezTo>
                    <a:pt x="0" y="27"/>
                    <a:pt x="0" y="27"/>
                    <a:pt x="0" y="27"/>
                  </a:cubicBezTo>
                  <a:close/>
                  <a:moveTo>
                    <a:pt x="279" y="31"/>
                  </a:moveTo>
                  <a:cubicBezTo>
                    <a:pt x="280" y="30"/>
                    <a:pt x="280" y="28"/>
                    <a:pt x="280" y="27"/>
                  </a:cubicBezTo>
                  <a:cubicBezTo>
                    <a:pt x="241" y="27"/>
                    <a:pt x="241" y="27"/>
                    <a:pt x="241" y="27"/>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9"/>
                    <a:pt x="241" y="29"/>
                    <a:pt x="241" y="29"/>
                  </a:cubicBezTo>
                  <a:cubicBezTo>
                    <a:pt x="241" y="29"/>
                    <a:pt x="241" y="29"/>
                    <a:pt x="241"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1"/>
                    <a:pt x="242" y="31"/>
                    <a:pt x="242" y="31"/>
                  </a:cubicBezTo>
                  <a:cubicBezTo>
                    <a:pt x="242" y="31"/>
                    <a:pt x="242" y="31"/>
                    <a:pt x="242" y="31"/>
                  </a:cubicBezTo>
                  <a:cubicBezTo>
                    <a:pt x="242" y="31"/>
                    <a:pt x="242" y="31"/>
                    <a:pt x="242" y="31"/>
                  </a:cubicBezTo>
                  <a:cubicBezTo>
                    <a:pt x="242" y="31"/>
                    <a:pt x="242" y="31"/>
                    <a:pt x="242" y="31"/>
                  </a:cubicBezTo>
                  <a:cubicBezTo>
                    <a:pt x="242" y="31"/>
                    <a:pt x="242" y="31"/>
                    <a:pt x="242" y="31"/>
                  </a:cubicBezTo>
                  <a:cubicBezTo>
                    <a:pt x="243" y="31"/>
                    <a:pt x="243" y="31"/>
                    <a:pt x="243" y="31"/>
                  </a:cubicBezTo>
                  <a:cubicBezTo>
                    <a:pt x="243" y="31"/>
                    <a:pt x="243" y="31"/>
                    <a:pt x="243" y="31"/>
                  </a:cubicBezTo>
                  <a:cubicBezTo>
                    <a:pt x="243" y="31"/>
                    <a:pt x="243" y="31"/>
                    <a:pt x="243" y="31"/>
                  </a:cubicBezTo>
                  <a:cubicBezTo>
                    <a:pt x="243" y="31"/>
                    <a:pt x="243" y="31"/>
                    <a:pt x="243" y="31"/>
                  </a:cubicBezTo>
                  <a:cubicBezTo>
                    <a:pt x="243" y="31"/>
                    <a:pt x="243" y="31"/>
                    <a:pt x="243" y="31"/>
                  </a:cubicBezTo>
                  <a:cubicBezTo>
                    <a:pt x="255" y="31"/>
                    <a:pt x="267" y="31"/>
                    <a:pt x="279" y="31"/>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47" name="Freeform 143"/>
            <p:cNvSpPr/>
            <p:nvPr/>
          </p:nvSpPr>
          <p:spPr>
            <a:xfrm>
              <a:off x="104775" y="476250"/>
              <a:ext cx="98425" cy="44450"/>
            </a:xfrm>
            <a:custGeom>
              <a:avLst/>
              <a:gdLst/>
              <a:ahLst/>
              <a:cxnLst>
                <a:cxn ang="0">
                  <a:pos x="9" y="0"/>
                </a:cxn>
                <a:cxn ang="0">
                  <a:pos x="0" y="16"/>
                </a:cxn>
                <a:cxn ang="0">
                  <a:pos x="14" y="16"/>
                </a:cxn>
                <a:cxn ang="0">
                  <a:pos x="23" y="0"/>
                </a:cxn>
                <a:cxn ang="0">
                  <a:pos x="9" y="0"/>
                </a:cxn>
              </a:cxnLst>
              <a:rect l="0" t="0" r="r" b="b"/>
              <a:pathLst>
                <a:path w="35" h="16">
                  <a:moveTo>
                    <a:pt x="9" y="0"/>
                  </a:moveTo>
                  <a:cubicBezTo>
                    <a:pt x="5" y="4"/>
                    <a:pt x="2" y="11"/>
                    <a:pt x="0" y="16"/>
                  </a:cubicBezTo>
                  <a:cubicBezTo>
                    <a:pt x="14" y="16"/>
                    <a:pt x="14" y="16"/>
                    <a:pt x="14" y="16"/>
                  </a:cubicBezTo>
                  <a:cubicBezTo>
                    <a:pt x="16" y="16"/>
                    <a:pt x="35" y="0"/>
                    <a:pt x="23" y="0"/>
                  </a:cubicBezTo>
                  <a:cubicBezTo>
                    <a:pt x="9" y="0"/>
                    <a:pt x="9" y="0"/>
                    <a:pt x="9" y="0"/>
                  </a:cubicBezTo>
                  <a:close/>
                </a:path>
              </a:pathLst>
            </a:custGeom>
            <a:solidFill>
              <a:srgbClr val="F1522E"/>
            </a:solidFill>
            <a:ln w="9525">
              <a:noFill/>
            </a:ln>
          </p:spPr>
          <p:txBody>
            <a:bodyPr/>
            <a:lstStyle/>
            <a:p>
              <a:pPr fontAlgn="base"/>
              <a:endParaRPr lang="zh-CN" altLang="en-US" sz="1405" strike="noStrike" noProof="1">
                <a:ea typeface="Arial Unicode MS" panose="020B0604020202020204" charset="-122"/>
              </a:endParaRPr>
            </a:p>
          </p:txBody>
        </p:sp>
        <p:sp>
          <p:nvSpPr>
            <p:cNvPr id="1048648" name="Freeform 144"/>
            <p:cNvSpPr/>
            <p:nvPr/>
          </p:nvSpPr>
          <p:spPr>
            <a:xfrm>
              <a:off x="842962" y="463550"/>
              <a:ext cx="33338" cy="50800"/>
            </a:xfrm>
            <a:custGeom>
              <a:avLst/>
              <a:gdLst/>
              <a:ahLst/>
              <a:cxnLst>
                <a:cxn ang="0">
                  <a:pos x="8" y="18"/>
                </a:cxn>
                <a:cxn ang="0">
                  <a:pos x="9" y="17"/>
                </a:cxn>
                <a:cxn ang="0">
                  <a:pos x="7" y="0"/>
                </a:cxn>
                <a:cxn ang="0">
                  <a:pos x="0" y="8"/>
                </a:cxn>
                <a:cxn ang="0">
                  <a:pos x="0" y="16"/>
                </a:cxn>
                <a:cxn ang="0">
                  <a:pos x="2" y="18"/>
                </a:cxn>
                <a:cxn ang="0">
                  <a:pos x="8" y="18"/>
                </a:cxn>
              </a:cxnLst>
              <a:rect l="0" t="0" r="r" b="b"/>
              <a:pathLst>
                <a:path w="12" h="18">
                  <a:moveTo>
                    <a:pt x="8" y="18"/>
                  </a:moveTo>
                  <a:cubicBezTo>
                    <a:pt x="9" y="17"/>
                    <a:pt x="9" y="17"/>
                    <a:pt x="9" y="17"/>
                  </a:cubicBezTo>
                  <a:cubicBezTo>
                    <a:pt x="12" y="13"/>
                    <a:pt x="9" y="5"/>
                    <a:pt x="7" y="0"/>
                  </a:cubicBezTo>
                  <a:cubicBezTo>
                    <a:pt x="3" y="3"/>
                    <a:pt x="0" y="6"/>
                    <a:pt x="0" y="8"/>
                  </a:cubicBezTo>
                  <a:cubicBezTo>
                    <a:pt x="0" y="16"/>
                    <a:pt x="0" y="16"/>
                    <a:pt x="0" y="16"/>
                  </a:cubicBezTo>
                  <a:cubicBezTo>
                    <a:pt x="0" y="17"/>
                    <a:pt x="1" y="18"/>
                    <a:pt x="2" y="18"/>
                  </a:cubicBezTo>
                  <a:cubicBezTo>
                    <a:pt x="8" y="18"/>
                    <a:pt x="8" y="18"/>
                    <a:pt x="8" y="18"/>
                  </a:cubicBezTo>
                  <a:close/>
                </a:path>
              </a:pathLst>
            </a:custGeom>
            <a:solidFill>
              <a:srgbClr val="F1522E"/>
            </a:solidFill>
            <a:ln w="9525">
              <a:noFill/>
            </a:ln>
          </p:spPr>
          <p:txBody>
            <a:bodyPr/>
            <a:lstStyle/>
            <a:p>
              <a:pPr fontAlgn="base"/>
              <a:endParaRPr lang="zh-CN" altLang="en-US" sz="1405" strike="noStrike" noProof="1">
                <a:ea typeface="Arial Unicode MS" panose="020B0604020202020204" charset="-122"/>
              </a:endParaRPr>
            </a:p>
          </p:txBody>
        </p:sp>
        <p:sp>
          <p:nvSpPr>
            <p:cNvPr id="1048649" name="Freeform 145"/>
            <p:cNvSpPr>
              <a:spLocks noEditPoints="1"/>
            </p:cNvSpPr>
            <p:nvPr/>
          </p:nvSpPr>
          <p:spPr>
            <a:xfrm>
              <a:off x="646112" y="539750"/>
              <a:ext cx="104775" cy="104775"/>
            </a:xfrm>
            <a:custGeom>
              <a:avLst/>
              <a:gdLst/>
              <a:ahLst/>
              <a:cxnLst>
                <a:cxn ang="0">
                  <a:pos x="19" y="14"/>
                </a:cxn>
                <a:cxn ang="0">
                  <a:pos x="19" y="14"/>
                </a:cxn>
                <a:cxn ang="0">
                  <a:pos x="14" y="19"/>
                </a:cxn>
                <a:cxn ang="0">
                  <a:pos x="19" y="23"/>
                </a:cxn>
                <a:cxn ang="0">
                  <a:pos x="23" y="19"/>
                </a:cxn>
                <a:cxn ang="0">
                  <a:pos x="19" y="14"/>
                </a:cxn>
                <a:cxn ang="0">
                  <a:pos x="26" y="34"/>
                </a:cxn>
                <a:cxn ang="0">
                  <a:pos x="26" y="34"/>
                </a:cxn>
                <a:cxn ang="0">
                  <a:pos x="19" y="24"/>
                </a:cxn>
                <a:cxn ang="0">
                  <a:pos x="11" y="34"/>
                </a:cxn>
                <a:cxn ang="0">
                  <a:pos x="19" y="36"/>
                </a:cxn>
                <a:cxn ang="0">
                  <a:pos x="26" y="34"/>
                </a:cxn>
                <a:cxn ang="0">
                  <a:pos x="35" y="17"/>
                </a:cxn>
                <a:cxn ang="0">
                  <a:pos x="35" y="17"/>
                </a:cxn>
                <a:cxn ang="0">
                  <a:pos x="25" y="20"/>
                </a:cxn>
                <a:cxn ang="0">
                  <a:pos x="31" y="29"/>
                </a:cxn>
                <a:cxn ang="0">
                  <a:pos x="35" y="19"/>
                </a:cxn>
                <a:cxn ang="0">
                  <a:pos x="35" y="17"/>
                </a:cxn>
                <a:cxn ang="0">
                  <a:pos x="22" y="3"/>
                </a:cxn>
                <a:cxn ang="0">
                  <a:pos x="22" y="3"/>
                </a:cxn>
                <a:cxn ang="0">
                  <a:pos x="22" y="14"/>
                </a:cxn>
                <a:cxn ang="0">
                  <a:pos x="33" y="10"/>
                </a:cxn>
                <a:cxn ang="0">
                  <a:pos x="22" y="3"/>
                </a:cxn>
                <a:cxn ang="0">
                  <a:pos x="4" y="10"/>
                </a:cxn>
                <a:cxn ang="0">
                  <a:pos x="4" y="10"/>
                </a:cxn>
                <a:cxn ang="0">
                  <a:pos x="15" y="14"/>
                </a:cxn>
                <a:cxn ang="0">
                  <a:pos x="15" y="3"/>
                </a:cxn>
                <a:cxn ang="0">
                  <a:pos x="4" y="10"/>
                </a:cxn>
                <a:cxn ang="0">
                  <a:pos x="6" y="30"/>
                </a:cxn>
                <a:cxn ang="0">
                  <a:pos x="6" y="30"/>
                </a:cxn>
                <a:cxn ang="0">
                  <a:pos x="13" y="20"/>
                </a:cxn>
                <a:cxn ang="0">
                  <a:pos x="2" y="17"/>
                </a:cxn>
                <a:cxn ang="0">
                  <a:pos x="2" y="19"/>
                </a:cxn>
                <a:cxn ang="0">
                  <a:pos x="6" y="30"/>
                </a:cxn>
                <a:cxn ang="0">
                  <a:pos x="19" y="0"/>
                </a:cxn>
                <a:cxn ang="0">
                  <a:pos x="0" y="19"/>
                </a:cxn>
                <a:cxn ang="0">
                  <a:pos x="19" y="37"/>
                </a:cxn>
                <a:cxn ang="0">
                  <a:pos x="37" y="19"/>
                </a:cxn>
                <a:cxn ang="0">
                  <a:pos x="19" y="0"/>
                </a:cxn>
              </a:cxnLst>
              <a:rect l="0" t="0" r="r" b="b"/>
              <a:pathLst>
                <a:path w="37" h="37">
                  <a:moveTo>
                    <a:pt x="19" y="14"/>
                  </a:moveTo>
                  <a:cubicBezTo>
                    <a:pt x="19" y="14"/>
                    <a:pt x="19" y="14"/>
                    <a:pt x="19" y="14"/>
                  </a:cubicBezTo>
                  <a:cubicBezTo>
                    <a:pt x="16" y="14"/>
                    <a:pt x="14" y="16"/>
                    <a:pt x="14" y="19"/>
                  </a:cubicBezTo>
                  <a:cubicBezTo>
                    <a:pt x="14" y="21"/>
                    <a:pt x="16" y="23"/>
                    <a:pt x="19" y="23"/>
                  </a:cubicBezTo>
                  <a:cubicBezTo>
                    <a:pt x="21" y="23"/>
                    <a:pt x="23" y="21"/>
                    <a:pt x="23" y="19"/>
                  </a:cubicBezTo>
                  <a:cubicBezTo>
                    <a:pt x="23" y="16"/>
                    <a:pt x="21" y="14"/>
                    <a:pt x="19" y="14"/>
                  </a:cubicBezTo>
                  <a:close/>
                  <a:moveTo>
                    <a:pt x="26" y="34"/>
                  </a:moveTo>
                  <a:cubicBezTo>
                    <a:pt x="26" y="34"/>
                    <a:pt x="26" y="34"/>
                    <a:pt x="26" y="34"/>
                  </a:cubicBezTo>
                  <a:cubicBezTo>
                    <a:pt x="19" y="24"/>
                    <a:pt x="19" y="24"/>
                    <a:pt x="19" y="24"/>
                  </a:cubicBezTo>
                  <a:cubicBezTo>
                    <a:pt x="11" y="34"/>
                    <a:pt x="11" y="34"/>
                    <a:pt x="11" y="34"/>
                  </a:cubicBezTo>
                  <a:cubicBezTo>
                    <a:pt x="14" y="35"/>
                    <a:pt x="16" y="36"/>
                    <a:pt x="19" y="36"/>
                  </a:cubicBezTo>
                  <a:cubicBezTo>
                    <a:pt x="21" y="36"/>
                    <a:pt x="24" y="35"/>
                    <a:pt x="26" y="34"/>
                  </a:cubicBezTo>
                  <a:close/>
                  <a:moveTo>
                    <a:pt x="35" y="17"/>
                  </a:moveTo>
                  <a:cubicBezTo>
                    <a:pt x="35" y="17"/>
                    <a:pt x="35" y="17"/>
                    <a:pt x="35" y="17"/>
                  </a:cubicBezTo>
                  <a:cubicBezTo>
                    <a:pt x="25" y="20"/>
                    <a:pt x="25" y="20"/>
                    <a:pt x="25" y="20"/>
                  </a:cubicBezTo>
                  <a:cubicBezTo>
                    <a:pt x="31" y="29"/>
                    <a:pt x="31" y="29"/>
                    <a:pt x="31" y="29"/>
                  </a:cubicBezTo>
                  <a:cubicBezTo>
                    <a:pt x="34" y="27"/>
                    <a:pt x="35" y="23"/>
                    <a:pt x="35" y="19"/>
                  </a:cubicBezTo>
                  <a:cubicBezTo>
                    <a:pt x="35" y="18"/>
                    <a:pt x="35" y="18"/>
                    <a:pt x="35" y="17"/>
                  </a:cubicBezTo>
                  <a:close/>
                  <a:moveTo>
                    <a:pt x="22" y="3"/>
                  </a:moveTo>
                  <a:cubicBezTo>
                    <a:pt x="22" y="3"/>
                    <a:pt x="22" y="3"/>
                    <a:pt x="22" y="3"/>
                  </a:cubicBezTo>
                  <a:cubicBezTo>
                    <a:pt x="22" y="14"/>
                    <a:pt x="22" y="14"/>
                    <a:pt x="22" y="14"/>
                  </a:cubicBezTo>
                  <a:cubicBezTo>
                    <a:pt x="33" y="10"/>
                    <a:pt x="33" y="10"/>
                    <a:pt x="33" y="10"/>
                  </a:cubicBezTo>
                  <a:cubicBezTo>
                    <a:pt x="30" y="6"/>
                    <a:pt x="27" y="4"/>
                    <a:pt x="22" y="3"/>
                  </a:cubicBezTo>
                  <a:close/>
                  <a:moveTo>
                    <a:pt x="4" y="10"/>
                  </a:moveTo>
                  <a:cubicBezTo>
                    <a:pt x="4" y="10"/>
                    <a:pt x="4" y="10"/>
                    <a:pt x="4" y="10"/>
                  </a:cubicBezTo>
                  <a:cubicBezTo>
                    <a:pt x="15" y="14"/>
                    <a:pt x="15" y="14"/>
                    <a:pt x="15" y="14"/>
                  </a:cubicBezTo>
                  <a:cubicBezTo>
                    <a:pt x="15" y="3"/>
                    <a:pt x="15" y="3"/>
                    <a:pt x="15" y="3"/>
                  </a:cubicBezTo>
                  <a:cubicBezTo>
                    <a:pt x="10" y="4"/>
                    <a:pt x="7" y="6"/>
                    <a:pt x="4" y="10"/>
                  </a:cubicBezTo>
                  <a:close/>
                  <a:moveTo>
                    <a:pt x="6" y="30"/>
                  </a:moveTo>
                  <a:cubicBezTo>
                    <a:pt x="6" y="30"/>
                    <a:pt x="6" y="30"/>
                    <a:pt x="6" y="30"/>
                  </a:cubicBezTo>
                  <a:cubicBezTo>
                    <a:pt x="13" y="20"/>
                    <a:pt x="13" y="20"/>
                    <a:pt x="13" y="20"/>
                  </a:cubicBezTo>
                  <a:cubicBezTo>
                    <a:pt x="2" y="17"/>
                    <a:pt x="2" y="17"/>
                    <a:pt x="2" y="17"/>
                  </a:cubicBezTo>
                  <a:cubicBezTo>
                    <a:pt x="2" y="18"/>
                    <a:pt x="2" y="18"/>
                    <a:pt x="2" y="19"/>
                  </a:cubicBezTo>
                  <a:cubicBezTo>
                    <a:pt x="2" y="23"/>
                    <a:pt x="3" y="27"/>
                    <a:pt x="6" y="30"/>
                  </a:cubicBezTo>
                  <a:close/>
                  <a:moveTo>
                    <a:pt x="19" y="0"/>
                  </a:moveTo>
                  <a:cubicBezTo>
                    <a:pt x="8" y="0"/>
                    <a:pt x="0" y="9"/>
                    <a:pt x="0" y="19"/>
                  </a:cubicBezTo>
                  <a:cubicBezTo>
                    <a:pt x="0" y="29"/>
                    <a:pt x="8" y="37"/>
                    <a:pt x="19" y="37"/>
                  </a:cubicBezTo>
                  <a:cubicBezTo>
                    <a:pt x="29" y="37"/>
                    <a:pt x="37" y="29"/>
                    <a:pt x="37" y="19"/>
                  </a:cubicBezTo>
                  <a:cubicBezTo>
                    <a:pt x="37" y="9"/>
                    <a:pt x="29" y="0"/>
                    <a:pt x="19" y="0"/>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sp>
          <p:nvSpPr>
            <p:cNvPr id="1048650" name="Freeform 146"/>
            <p:cNvSpPr>
              <a:spLocks noEditPoints="1"/>
            </p:cNvSpPr>
            <p:nvPr/>
          </p:nvSpPr>
          <p:spPr>
            <a:xfrm>
              <a:off x="230187" y="539750"/>
              <a:ext cx="104775" cy="104775"/>
            </a:xfrm>
            <a:custGeom>
              <a:avLst/>
              <a:gdLst/>
              <a:ahLst/>
              <a:cxnLst>
                <a:cxn ang="0">
                  <a:pos x="18" y="14"/>
                </a:cxn>
                <a:cxn ang="0">
                  <a:pos x="18" y="14"/>
                </a:cxn>
                <a:cxn ang="0">
                  <a:pos x="14" y="19"/>
                </a:cxn>
                <a:cxn ang="0">
                  <a:pos x="18" y="23"/>
                </a:cxn>
                <a:cxn ang="0">
                  <a:pos x="23" y="19"/>
                </a:cxn>
                <a:cxn ang="0">
                  <a:pos x="18" y="14"/>
                </a:cxn>
                <a:cxn ang="0">
                  <a:pos x="26" y="34"/>
                </a:cxn>
                <a:cxn ang="0">
                  <a:pos x="26" y="34"/>
                </a:cxn>
                <a:cxn ang="0">
                  <a:pos x="19" y="24"/>
                </a:cxn>
                <a:cxn ang="0">
                  <a:pos x="11" y="34"/>
                </a:cxn>
                <a:cxn ang="0">
                  <a:pos x="18" y="36"/>
                </a:cxn>
                <a:cxn ang="0">
                  <a:pos x="26" y="34"/>
                </a:cxn>
                <a:cxn ang="0">
                  <a:pos x="35" y="17"/>
                </a:cxn>
                <a:cxn ang="0">
                  <a:pos x="35" y="17"/>
                </a:cxn>
                <a:cxn ang="0">
                  <a:pos x="24" y="20"/>
                </a:cxn>
                <a:cxn ang="0">
                  <a:pos x="31" y="29"/>
                </a:cxn>
                <a:cxn ang="0">
                  <a:pos x="35" y="19"/>
                </a:cxn>
                <a:cxn ang="0">
                  <a:pos x="35" y="17"/>
                </a:cxn>
                <a:cxn ang="0">
                  <a:pos x="22" y="3"/>
                </a:cxn>
                <a:cxn ang="0">
                  <a:pos x="22" y="3"/>
                </a:cxn>
                <a:cxn ang="0">
                  <a:pos x="22" y="14"/>
                </a:cxn>
                <a:cxn ang="0">
                  <a:pos x="33" y="10"/>
                </a:cxn>
                <a:cxn ang="0">
                  <a:pos x="22" y="3"/>
                </a:cxn>
                <a:cxn ang="0">
                  <a:pos x="4" y="10"/>
                </a:cxn>
                <a:cxn ang="0">
                  <a:pos x="4" y="10"/>
                </a:cxn>
                <a:cxn ang="0">
                  <a:pos x="15" y="14"/>
                </a:cxn>
                <a:cxn ang="0">
                  <a:pos x="15" y="3"/>
                </a:cxn>
                <a:cxn ang="0">
                  <a:pos x="4" y="10"/>
                </a:cxn>
                <a:cxn ang="0">
                  <a:pos x="6" y="30"/>
                </a:cxn>
                <a:cxn ang="0">
                  <a:pos x="6" y="30"/>
                </a:cxn>
                <a:cxn ang="0">
                  <a:pos x="13" y="20"/>
                </a:cxn>
                <a:cxn ang="0">
                  <a:pos x="2" y="17"/>
                </a:cxn>
                <a:cxn ang="0">
                  <a:pos x="2" y="19"/>
                </a:cxn>
                <a:cxn ang="0">
                  <a:pos x="6" y="30"/>
                </a:cxn>
                <a:cxn ang="0">
                  <a:pos x="18" y="0"/>
                </a:cxn>
                <a:cxn ang="0">
                  <a:pos x="0" y="19"/>
                </a:cxn>
                <a:cxn ang="0">
                  <a:pos x="18" y="37"/>
                </a:cxn>
                <a:cxn ang="0">
                  <a:pos x="37" y="19"/>
                </a:cxn>
                <a:cxn ang="0">
                  <a:pos x="18" y="0"/>
                </a:cxn>
              </a:cxnLst>
              <a:rect l="0" t="0" r="r" b="b"/>
              <a:pathLst>
                <a:path w="37" h="37">
                  <a:moveTo>
                    <a:pt x="18" y="14"/>
                  </a:moveTo>
                  <a:cubicBezTo>
                    <a:pt x="18" y="14"/>
                    <a:pt x="18" y="14"/>
                    <a:pt x="18" y="14"/>
                  </a:cubicBezTo>
                  <a:cubicBezTo>
                    <a:pt x="16" y="14"/>
                    <a:pt x="14" y="16"/>
                    <a:pt x="14" y="19"/>
                  </a:cubicBezTo>
                  <a:cubicBezTo>
                    <a:pt x="14" y="21"/>
                    <a:pt x="16" y="23"/>
                    <a:pt x="18" y="23"/>
                  </a:cubicBezTo>
                  <a:cubicBezTo>
                    <a:pt x="21" y="23"/>
                    <a:pt x="23" y="21"/>
                    <a:pt x="23" y="19"/>
                  </a:cubicBezTo>
                  <a:cubicBezTo>
                    <a:pt x="23" y="16"/>
                    <a:pt x="21" y="14"/>
                    <a:pt x="18" y="14"/>
                  </a:cubicBezTo>
                  <a:close/>
                  <a:moveTo>
                    <a:pt x="26" y="34"/>
                  </a:moveTo>
                  <a:cubicBezTo>
                    <a:pt x="26" y="34"/>
                    <a:pt x="26" y="34"/>
                    <a:pt x="26" y="34"/>
                  </a:cubicBezTo>
                  <a:cubicBezTo>
                    <a:pt x="19" y="24"/>
                    <a:pt x="19" y="24"/>
                    <a:pt x="19" y="24"/>
                  </a:cubicBezTo>
                  <a:cubicBezTo>
                    <a:pt x="11" y="34"/>
                    <a:pt x="11" y="34"/>
                    <a:pt x="11" y="34"/>
                  </a:cubicBezTo>
                  <a:cubicBezTo>
                    <a:pt x="13" y="35"/>
                    <a:pt x="16" y="36"/>
                    <a:pt x="18" y="36"/>
                  </a:cubicBezTo>
                  <a:cubicBezTo>
                    <a:pt x="21" y="36"/>
                    <a:pt x="24" y="35"/>
                    <a:pt x="26" y="34"/>
                  </a:cubicBezTo>
                  <a:close/>
                  <a:moveTo>
                    <a:pt x="35" y="17"/>
                  </a:moveTo>
                  <a:cubicBezTo>
                    <a:pt x="35" y="17"/>
                    <a:pt x="35" y="17"/>
                    <a:pt x="35" y="17"/>
                  </a:cubicBezTo>
                  <a:cubicBezTo>
                    <a:pt x="24" y="20"/>
                    <a:pt x="24" y="20"/>
                    <a:pt x="24" y="20"/>
                  </a:cubicBezTo>
                  <a:cubicBezTo>
                    <a:pt x="31" y="29"/>
                    <a:pt x="31" y="29"/>
                    <a:pt x="31" y="29"/>
                  </a:cubicBezTo>
                  <a:cubicBezTo>
                    <a:pt x="34" y="27"/>
                    <a:pt x="35" y="23"/>
                    <a:pt x="35" y="19"/>
                  </a:cubicBezTo>
                  <a:cubicBezTo>
                    <a:pt x="35" y="18"/>
                    <a:pt x="35" y="18"/>
                    <a:pt x="35" y="17"/>
                  </a:cubicBezTo>
                  <a:close/>
                  <a:moveTo>
                    <a:pt x="22" y="3"/>
                  </a:moveTo>
                  <a:cubicBezTo>
                    <a:pt x="22" y="3"/>
                    <a:pt x="22" y="3"/>
                    <a:pt x="22" y="3"/>
                  </a:cubicBezTo>
                  <a:cubicBezTo>
                    <a:pt x="22" y="14"/>
                    <a:pt x="22" y="14"/>
                    <a:pt x="22" y="14"/>
                  </a:cubicBezTo>
                  <a:cubicBezTo>
                    <a:pt x="33" y="10"/>
                    <a:pt x="33" y="10"/>
                    <a:pt x="33" y="10"/>
                  </a:cubicBezTo>
                  <a:cubicBezTo>
                    <a:pt x="30" y="6"/>
                    <a:pt x="27" y="4"/>
                    <a:pt x="22" y="3"/>
                  </a:cubicBezTo>
                  <a:close/>
                  <a:moveTo>
                    <a:pt x="4" y="10"/>
                  </a:moveTo>
                  <a:cubicBezTo>
                    <a:pt x="4" y="10"/>
                    <a:pt x="4" y="10"/>
                    <a:pt x="4" y="10"/>
                  </a:cubicBezTo>
                  <a:cubicBezTo>
                    <a:pt x="15" y="14"/>
                    <a:pt x="15" y="14"/>
                    <a:pt x="15" y="14"/>
                  </a:cubicBezTo>
                  <a:cubicBezTo>
                    <a:pt x="15" y="3"/>
                    <a:pt x="15" y="3"/>
                    <a:pt x="15" y="3"/>
                  </a:cubicBezTo>
                  <a:cubicBezTo>
                    <a:pt x="10" y="4"/>
                    <a:pt x="7" y="6"/>
                    <a:pt x="4" y="10"/>
                  </a:cubicBezTo>
                  <a:close/>
                  <a:moveTo>
                    <a:pt x="6" y="30"/>
                  </a:moveTo>
                  <a:cubicBezTo>
                    <a:pt x="6" y="30"/>
                    <a:pt x="6" y="30"/>
                    <a:pt x="6" y="30"/>
                  </a:cubicBezTo>
                  <a:cubicBezTo>
                    <a:pt x="13" y="20"/>
                    <a:pt x="13" y="20"/>
                    <a:pt x="13" y="20"/>
                  </a:cubicBezTo>
                  <a:cubicBezTo>
                    <a:pt x="2" y="17"/>
                    <a:pt x="2" y="17"/>
                    <a:pt x="2" y="17"/>
                  </a:cubicBezTo>
                  <a:cubicBezTo>
                    <a:pt x="2" y="18"/>
                    <a:pt x="2" y="18"/>
                    <a:pt x="2" y="19"/>
                  </a:cubicBezTo>
                  <a:cubicBezTo>
                    <a:pt x="2" y="23"/>
                    <a:pt x="3" y="27"/>
                    <a:pt x="6" y="30"/>
                  </a:cubicBezTo>
                  <a:close/>
                  <a:moveTo>
                    <a:pt x="18" y="0"/>
                  </a:moveTo>
                  <a:cubicBezTo>
                    <a:pt x="8" y="0"/>
                    <a:pt x="0" y="9"/>
                    <a:pt x="0" y="19"/>
                  </a:cubicBezTo>
                  <a:cubicBezTo>
                    <a:pt x="0" y="29"/>
                    <a:pt x="8" y="37"/>
                    <a:pt x="18" y="37"/>
                  </a:cubicBezTo>
                  <a:cubicBezTo>
                    <a:pt x="29" y="37"/>
                    <a:pt x="37" y="29"/>
                    <a:pt x="37" y="19"/>
                  </a:cubicBezTo>
                  <a:cubicBezTo>
                    <a:pt x="37" y="9"/>
                    <a:pt x="29" y="0"/>
                    <a:pt x="18" y="0"/>
                  </a:cubicBezTo>
                  <a:close/>
                </a:path>
              </a:pathLst>
            </a:custGeom>
            <a:solidFill>
              <a:srgbClr val="FFFFFF"/>
            </a:solidFill>
            <a:ln w="9525">
              <a:noFill/>
            </a:ln>
          </p:spPr>
          <p:txBody>
            <a:bodyPr/>
            <a:lstStyle/>
            <a:p>
              <a:pPr fontAlgn="base"/>
              <a:endParaRPr lang="zh-CN" altLang="en-US" sz="1405" strike="noStrike" noProof="1">
                <a:ea typeface="Arial Unicode MS" panose="020B0604020202020204" charset="-122"/>
              </a:endParaRPr>
            </a:p>
          </p:txBody>
        </p:sp>
      </p:grpSp>
      <p:sp>
        <p:nvSpPr>
          <p:cNvPr id="1048654" name="标题 1"/>
          <p:cNvSpPr txBox="1"/>
          <p:nvPr/>
        </p:nvSpPr>
        <p:spPr>
          <a:xfrm>
            <a:off x="3200400" y="666750"/>
            <a:ext cx="2464618" cy="385466"/>
          </a:xfrm>
          <a:prstGeom prst="rect">
            <a:avLst/>
          </a:prstGeom>
          <a:noFill/>
          <a:ln w="9525">
            <a:noFill/>
            <a:miter/>
          </a:ln>
        </p:spPr>
        <p:txBody>
          <a:bodyPr wrap="square" lIns="67969" tIns="33983" rIns="67969" bIns="33983" anchor="t">
            <a:spAutoFit/>
          </a:bodyPr>
          <a:lstStyle/>
          <a:p>
            <a:pPr>
              <a:lnSpc>
                <a:spcPct val="130000"/>
              </a:lnSpc>
            </a:pPr>
            <a:r>
              <a:rPr lang="en-US" altLang="in" sz="1600" b="1" i="1" noProof="1">
                <a:solidFill>
                  <a:srgbClr val="002748"/>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rPr>
              <a:t>WIRA SUKMA SAPUTRA</a:t>
            </a:r>
            <a:endParaRPr lang="en-US" altLang="x-none" sz="1600" b="1" i="1" noProof="1">
              <a:solidFill>
                <a:srgbClr val="002748"/>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endParaRPr>
          </a:p>
        </p:txBody>
      </p:sp>
      <p:sp>
        <p:nvSpPr>
          <p:cNvPr id="1048655" name="标题 1"/>
          <p:cNvSpPr txBox="1"/>
          <p:nvPr/>
        </p:nvSpPr>
        <p:spPr>
          <a:xfrm>
            <a:off x="3370263" y="1363663"/>
            <a:ext cx="2411853" cy="436265"/>
          </a:xfrm>
          <a:prstGeom prst="rect">
            <a:avLst/>
          </a:prstGeom>
          <a:noFill/>
          <a:ln w="9525">
            <a:noFill/>
            <a:miter/>
          </a:ln>
        </p:spPr>
        <p:txBody>
          <a:bodyPr wrap="square" lIns="67969" tIns="33983" rIns="67969" bIns="33983" anchor="t">
            <a:spAutoFit/>
          </a:bodyPr>
          <a:lstStyle/>
          <a:p>
            <a:pPr>
              <a:lnSpc>
                <a:spcPct val="150000"/>
              </a:lnSpc>
            </a:pPr>
            <a:r>
              <a:rPr lang="en-US" altLang="in" sz="1600" b="1" i="1" noProof="1">
                <a:solidFill>
                  <a:srgbClr val="FF9900"/>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rPr>
              <a:t>ALI ABDUROHMAN</a:t>
            </a:r>
            <a:endParaRPr lang="en-US" altLang="x-none" sz="1600" b="1" i="1" noProof="1">
              <a:solidFill>
                <a:srgbClr val="FF9900"/>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endParaRPr>
          </a:p>
        </p:txBody>
      </p:sp>
      <p:sp>
        <p:nvSpPr>
          <p:cNvPr id="1048656" name="标题 1"/>
          <p:cNvSpPr txBox="1"/>
          <p:nvPr/>
        </p:nvSpPr>
        <p:spPr>
          <a:xfrm>
            <a:off x="3540125" y="2070100"/>
            <a:ext cx="2438236" cy="436266"/>
          </a:xfrm>
          <a:prstGeom prst="rect">
            <a:avLst/>
          </a:prstGeom>
          <a:noFill/>
          <a:ln w="9525">
            <a:noFill/>
            <a:miter/>
          </a:ln>
        </p:spPr>
        <p:txBody>
          <a:bodyPr wrap="square" lIns="67969" tIns="33983" rIns="67969" bIns="33983" anchor="t">
            <a:spAutoFit/>
          </a:bodyPr>
          <a:lstStyle/>
          <a:p>
            <a:pPr>
              <a:lnSpc>
                <a:spcPct val="150000"/>
              </a:lnSpc>
            </a:pPr>
            <a:r>
              <a:rPr lang="en-US" altLang="in" sz="1660" b="1" i="1" noProof="1">
                <a:solidFill>
                  <a:srgbClr val="002748"/>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rPr>
              <a:t>M. ALIF FATHAN </a:t>
            </a:r>
            <a:endParaRPr lang="en-US" altLang="x-none" sz="1660" b="1" i="1" noProof="1">
              <a:solidFill>
                <a:srgbClr val="002748"/>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endParaRPr>
          </a:p>
        </p:txBody>
      </p:sp>
      <p:sp>
        <p:nvSpPr>
          <p:cNvPr id="1048657" name="标题 1"/>
          <p:cNvSpPr txBox="1"/>
          <p:nvPr/>
        </p:nvSpPr>
        <p:spPr>
          <a:xfrm>
            <a:off x="3708400" y="2767013"/>
            <a:ext cx="2024290" cy="385467"/>
          </a:xfrm>
          <a:prstGeom prst="rect">
            <a:avLst/>
          </a:prstGeom>
          <a:noFill/>
          <a:ln w="9525">
            <a:noFill/>
            <a:miter/>
          </a:ln>
        </p:spPr>
        <p:txBody>
          <a:bodyPr wrap="square" lIns="67969" tIns="33983" rIns="67969" bIns="33983" anchor="t">
            <a:spAutoFit/>
          </a:bodyPr>
          <a:lstStyle/>
          <a:p>
            <a:pPr>
              <a:lnSpc>
                <a:spcPct val="130000"/>
              </a:lnSpc>
            </a:pPr>
            <a:r>
              <a:rPr lang="en-US" altLang="in" sz="1600" b="1" i="1" noProof="1">
                <a:solidFill>
                  <a:srgbClr val="FF9900"/>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rPr>
              <a:t>AAM AMALIA</a:t>
            </a:r>
            <a:endParaRPr lang="en-US" altLang="x-none" sz="1600" b="1" i="1" noProof="1">
              <a:solidFill>
                <a:srgbClr val="FF9900"/>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endParaRPr>
          </a:p>
        </p:txBody>
      </p:sp>
      <p:sp>
        <p:nvSpPr>
          <p:cNvPr id="1048658" name="标题 1"/>
          <p:cNvSpPr txBox="1"/>
          <p:nvPr/>
        </p:nvSpPr>
        <p:spPr>
          <a:xfrm>
            <a:off x="3878263" y="3473450"/>
            <a:ext cx="2438236" cy="512466"/>
          </a:xfrm>
          <a:prstGeom prst="rect">
            <a:avLst/>
          </a:prstGeom>
          <a:noFill/>
          <a:ln w="9525">
            <a:noFill/>
            <a:miter/>
          </a:ln>
        </p:spPr>
        <p:txBody>
          <a:bodyPr wrap="square" lIns="67969" tIns="33983" rIns="67969" bIns="33983" anchor="t">
            <a:spAutoFit/>
          </a:bodyPr>
          <a:lstStyle/>
          <a:p>
            <a:pPr>
              <a:lnSpc>
                <a:spcPct val="150000"/>
              </a:lnSpc>
            </a:pPr>
            <a:r>
              <a:rPr lang="en-US" altLang="in" sz="1960" i="1" noProof="1">
                <a:solidFill>
                  <a:srgbClr val="002748"/>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rPr>
              <a:t>FANI FEBRIANI</a:t>
            </a:r>
            <a:endParaRPr lang="en-US" altLang="x-none" sz="1960" i="1" noProof="1">
              <a:solidFill>
                <a:srgbClr val="002748"/>
              </a:solidFill>
              <a:effectLst>
                <a:outerShdw blurRad="38100" dist="38100" dir="2700000" algn="br" rotWithShape="0">
                  <a:srgbClr val="000000"/>
                </a:outerShdw>
              </a:effectLst>
              <a:latin typeface="Arial Unicode MS" panose="020B0604020202020204" charset="-122"/>
              <a:ea typeface="Arial Unicode MS" panose="020B0604020202020204" charset="-122"/>
              <a:cs typeface="Arial Unicode MS" panose="020B0604020202020204" charset="-122"/>
            </a:endParaRPr>
          </a:p>
        </p:txBody>
      </p:sp>
      <p:sp>
        <p:nvSpPr>
          <p:cNvPr id="1048660" name="任意多边形 9"/>
          <p:cNvSpPr/>
          <p:nvPr/>
        </p:nvSpPr>
        <p:spPr>
          <a:xfrm rot="10800000">
            <a:off x="7453313" y="-476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661" name="文本框 10"/>
          <p:cNvSpPr txBox="1"/>
          <p:nvPr/>
        </p:nvSpPr>
        <p:spPr>
          <a:xfrm>
            <a:off x="243205" y="2362835"/>
            <a:ext cx="2022475" cy="447040"/>
          </a:xfrm>
          <a:prstGeom prst="rect">
            <a:avLst/>
          </a:prstGeom>
          <a:noFill/>
          <a:ln w="9525">
            <a:noFill/>
          </a:ln>
        </p:spPr>
        <p:txBody>
          <a:bodyPr wrap="square" anchor="t">
            <a:spAutoFit/>
          </a:bodyPr>
          <a:lstStyle/>
          <a:p>
            <a:pPr algn="dist"/>
            <a:r>
              <a:rPr lang="en-US" altLang="in" sz="2000" b="1">
                <a:solidFill>
                  <a:schemeClr val="bg1"/>
                </a:solidFill>
                <a:latin typeface="Carrois Gothic SC"/>
                <a:ea typeface="Arial Unicode MS" panose="020B0604020202020204" charset="-122"/>
                <a:cs typeface="Noto Naskh Arabic"/>
              </a:rPr>
              <a:t>KELOMPOK 5</a:t>
            </a:r>
            <a:endParaRPr lang="en-US" altLang="zh-CN" sz="2000" b="1">
              <a:solidFill>
                <a:schemeClr val="bg1"/>
              </a:solidFill>
              <a:latin typeface="Carrois Gothic SC"/>
              <a:ea typeface="Arial Unicode MS" panose="020B0604020202020204" charset="-122"/>
              <a:cs typeface="Noto Naskh Arabic"/>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07"/>
                                        </p:tgtEl>
                                        <p:attrNameLst>
                                          <p:attrName>style.visibility</p:attrName>
                                        </p:attrNameLst>
                                      </p:cBhvr>
                                      <p:to>
                                        <p:strVal val="visible"/>
                                      </p:to>
                                    </p:set>
                                    <p:anim calcmode="lin" valueType="num">
                                      <p:cBhvr additive="base">
                                        <p:cTn id="7" dur="500" fill="hold"/>
                                        <p:tgtEl>
                                          <p:spTgt spid="1048607"/>
                                        </p:tgtEl>
                                        <p:attrNameLst>
                                          <p:attrName>ppt_x</p:attrName>
                                        </p:attrNameLst>
                                      </p:cBhvr>
                                      <p:tavLst>
                                        <p:tav tm="0">
                                          <p:val>
                                            <p:strVal val="0-#ppt_w/2"/>
                                          </p:val>
                                        </p:tav>
                                        <p:tav tm="100000">
                                          <p:val>
                                            <p:strVal val="#ppt_x"/>
                                          </p:val>
                                        </p:tav>
                                      </p:tavLst>
                                    </p:anim>
                                    <p:anim calcmode="lin" valueType="num">
                                      <p:cBhvr additive="base">
                                        <p:cTn id="8" dur="500" fill="hold"/>
                                        <p:tgtEl>
                                          <p:spTgt spid="104860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48608"/>
                                        </p:tgtEl>
                                        <p:attrNameLst>
                                          <p:attrName>style.visibility</p:attrName>
                                        </p:attrNameLst>
                                      </p:cBhvr>
                                      <p:to>
                                        <p:strVal val="visible"/>
                                      </p:to>
                                    </p:set>
                                    <p:anim calcmode="lin" valueType="num">
                                      <p:cBhvr>
                                        <p:cTn id="12" dur="500" fill="hold"/>
                                        <p:tgtEl>
                                          <p:spTgt spid="10486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608"/>
                                        </p:tgtEl>
                                        <p:attrNameLst>
                                          <p:attrName>ppt_y</p:attrName>
                                        </p:attrNameLst>
                                      </p:cBhvr>
                                      <p:tavLst>
                                        <p:tav tm="0">
                                          <p:val>
                                            <p:strVal val="#ppt_y"/>
                                          </p:val>
                                        </p:tav>
                                        <p:tav tm="100000">
                                          <p:val>
                                            <p:strVal val="#ppt_y"/>
                                          </p:val>
                                        </p:tav>
                                      </p:tavLst>
                                    </p:anim>
                                    <p:anim calcmode="lin" valueType="num">
                                      <p:cBhvr>
                                        <p:cTn id="14" dur="500" fill="hold"/>
                                        <p:tgtEl>
                                          <p:spTgt spid="10486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6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608"/>
                                        </p:tgtEl>
                                      </p:cBhvr>
                                    </p:animEffect>
                                  </p:childTnLst>
                                </p:cTn>
                              </p:par>
                            </p:childTnLst>
                          </p:cTn>
                        </p:par>
                        <p:par>
                          <p:cTn id="17" fill="hold">
                            <p:stCondLst>
                              <p:cond delay="1049"/>
                            </p:stCondLst>
                            <p:childTnLst>
                              <p:par>
                                <p:cTn id="18" presetID="53" presetClass="entr" presetSubtype="16" fill="hold" grpId="0" nodeType="afterEffect">
                                  <p:stCondLst>
                                    <p:cond delay="0"/>
                                  </p:stCondLst>
                                  <p:childTnLst>
                                    <p:set>
                                      <p:cBhvr>
                                        <p:cTn id="19" dur="1" fill="hold">
                                          <p:stCondLst>
                                            <p:cond delay="0"/>
                                          </p:stCondLst>
                                        </p:cTn>
                                        <p:tgtEl>
                                          <p:spTgt spid="1048661"/>
                                        </p:tgtEl>
                                        <p:attrNameLst>
                                          <p:attrName>style.visibility</p:attrName>
                                        </p:attrNameLst>
                                      </p:cBhvr>
                                      <p:to>
                                        <p:strVal val="visible"/>
                                      </p:to>
                                    </p:set>
                                    <p:anim calcmode="lin" valueType="num">
                                      <p:cBhvr>
                                        <p:cTn id="20" dur="500" fill="hold"/>
                                        <p:tgtEl>
                                          <p:spTgt spid="1048661"/>
                                        </p:tgtEl>
                                        <p:attrNameLst>
                                          <p:attrName>ppt_w</p:attrName>
                                        </p:attrNameLst>
                                      </p:cBhvr>
                                      <p:tavLst>
                                        <p:tav tm="0">
                                          <p:val>
                                            <p:fltVal val="0"/>
                                          </p:val>
                                        </p:tav>
                                        <p:tav tm="100000">
                                          <p:val>
                                            <p:strVal val="#ppt_w"/>
                                          </p:val>
                                        </p:tav>
                                      </p:tavLst>
                                    </p:anim>
                                    <p:anim calcmode="lin" valueType="num">
                                      <p:cBhvr>
                                        <p:cTn id="21" dur="500" fill="hold"/>
                                        <p:tgtEl>
                                          <p:spTgt spid="1048661"/>
                                        </p:tgtEl>
                                        <p:attrNameLst>
                                          <p:attrName>ppt_h</p:attrName>
                                        </p:attrNameLst>
                                      </p:cBhvr>
                                      <p:tavLst>
                                        <p:tav tm="0">
                                          <p:val>
                                            <p:fltVal val="0"/>
                                          </p:val>
                                        </p:tav>
                                        <p:tav tm="100000">
                                          <p:val>
                                            <p:strVal val="#ppt_h"/>
                                          </p:val>
                                        </p:tav>
                                      </p:tavLst>
                                    </p:anim>
                                    <p:animEffect transition="in" filter="fade">
                                      <p:cBhvr>
                                        <p:cTn id="22" dur="500"/>
                                        <p:tgtEl>
                                          <p:spTgt spid="1048661"/>
                                        </p:tgtEl>
                                      </p:cBhvr>
                                    </p:animEffect>
                                  </p:childTnLst>
                                </p:cTn>
                              </p:par>
                            </p:childTnLst>
                          </p:cTn>
                        </p:par>
                        <p:par>
                          <p:cTn id="23" fill="hold">
                            <p:stCondLst>
                              <p:cond delay="1549"/>
                            </p:stCondLst>
                            <p:childTnLst>
                              <p:par>
                                <p:cTn id="24" presetID="2" presetClass="entr" presetSubtype="2" fill="hold" grpId="0" nodeType="afterEffect">
                                  <p:stCondLst>
                                    <p:cond delay="0"/>
                                  </p:stCondLst>
                                  <p:childTnLst>
                                    <p:set>
                                      <p:cBhvr>
                                        <p:cTn id="25" dur="1" fill="hold">
                                          <p:stCondLst>
                                            <p:cond delay="0"/>
                                          </p:stCondLst>
                                        </p:cTn>
                                        <p:tgtEl>
                                          <p:spTgt spid="1048660"/>
                                        </p:tgtEl>
                                        <p:attrNameLst>
                                          <p:attrName>style.visibility</p:attrName>
                                        </p:attrNameLst>
                                      </p:cBhvr>
                                      <p:to>
                                        <p:strVal val="visible"/>
                                      </p:to>
                                    </p:set>
                                    <p:anim calcmode="lin" valueType="num">
                                      <p:cBhvr additive="base">
                                        <p:cTn id="26" dur="500" fill="hold"/>
                                        <p:tgtEl>
                                          <p:spTgt spid="1048660"/>
                                        </p:tgtEl>
                                        <p:attrNameLst>
                                          <p:attrName>ppt_x</p:attrName>
                                        </p:attrNameLst>
                                      </p:cBhvr>
                                      <p:tavLst>
                                        <p:tav tm="0">
                                          <p:val>
                                            <p:strVal val="1+#ppt_w/2"/>
                                          </p:val>
                                        </p:tav>
                                        <p:tav tm="100000">
                                          <p:val>
                                            <p:strVal val="#ppt_x"/>
                                          </p:val>
                                        </p:tav>
                                      </p:tavLst>
                                    </p:anim>
                                    <p:anim calcmode="lin" valueType="num">
                                      <p:cBhvr additive="base">
                                        <p:cTn id="27" dur="500" fill="hold"/>
                                        <p:tgtEl>
                                          <p:spTgt spid="1048660"/>
                                        </p:tgtEl>
                                        <p:attrNameLst>
                                          <p:attrName>ppt_y</p:attrName>
                                        </p:attrNameLst>
                                      </p:cBhvr>
                                      <p:tavLst>
                                        <p:tav tm="0">
                                          <p:val>
                                            <p:strVal val="#ppt_y"/>
                                          </p:val>
                                        </p:tav>
                                        <p:tav tm="100000">
                                          <p:val>
                                            <p:strVal val="#ppt_y"/>
                                          </p:val>
                                        </p:tav>
                                      </p:tavLst>
                                    </p:anim>
                                  </p:childTnLst>
                                </p:cTn>
                              </p:par>
                            </p:childTnLst>
                          </p:cTn>
                        </p:par>
                        <p:par>
                          <p:cTn id="28" fill="hold">
                            <p:stCondLst>
                              <p:cond delay="2049"/>
                            </p:stCondLst>
                            <p:childTnLst>
                              <p:par>
                                <p:cTn id="29" presetID="49" presetClass="entr" presetSubtype="0" decel="10000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 calcmode="lin" valueType="num">
                                      <p:cBhvr>
                                        <p:cTn id="33" dur="500" fill="hold"/>
                                        <p:tgtEl>
                                          <p:spTgt spid="67"/>
                                        </p:tgtEl>
                                        <p:attrNameLst>
                                          <p:attrName>style.rotation</p:attrName>
                                        </p:attrNameLst>
                                      </p:cBhvr>
                                      <p:tavLst>
                                        <p:tav tm="0">
                                          <p:val>
                                            <p:fltVal val="360"/>
                                          </p:val>
                                        </p:tav>
                                        <p:tav tm="100000">
                                          <p:val>
                                            <p:fltVal val="0"/>
                                          </p:val>
                                        </p:tav>
                                      </p:tavLst>
                                    </p:anim>
                                    <p:animEffect transition="in" filter="fade">
                                      <p:cBhvr>
                                        <p:cTn id="34" dur="500"/>
                                        <p:tgtEl>
                                          <p:spTgt spid="67"/>
                                        </p:tgtEl>
                                      </p:cBhvr>
                                    </p:animEffect>
                                  </p:childTnLst>
                                </p:cTn>
                              </p:par>
                            </p:childTnLst>
                          </p:cTn>
                        </p:par>
                        <p:par>
                          <p:cTn id="35" fill="hold">
                            <p:stCondLst>
                              <p:cond delay="2549"/>
                            </p:stCondLst>
                            <p:childTnLst>
                              <p:par>
                                <p:cTn id="36" presetID="53" presetClass="entr" presetSubtype="16" fill="hold" grpId="0" nodeType="afterEffect">
                                  <p:stCondLst>
                                    <p:cond delay="0"/>
                                  </p:stCondLst>
                                  <p:childTnLst>
                                    <p:set>
                                      <p:cBhvr>
                                        <p:cTn id="37" dur="1" fill="hold">
                                          <p:stCondLst>
                                            <p:cond delay="0"/>
                                          </p:stCondLst>
                                        </p:cTn>
                                        <p:tgtEl>
                                          <p:spTgt spid="1048654"/>
                                        </p:tgtEl>
                                        <p:attrNameLst>
                                          <p:attrName>style.visibility</p:attrName>
                                        </p:attrNameLst>
                                      </p:cBhvr>
                                      <p:to>
                                        <p:strVal val="visible"/>
                                      </p:to>
                                    </p:set>
                                    <p:anim calcmode="lin" valueType="num">
                                      <p:cBhvr>
                                        <p:cTn id="38" dur="500" fill="hold"/>
                                        <p:tgtEl>
                                          <p:spTgt spid="1048654"/>
                                        </p:tgtEl>
                                        <p:attrNameLst>
                                          <p:attrName>ppt_w</p:attrName>
                                        </p:attrNameLst>
                                      </p:cBhvr>
                                      <p:tavLst>
                                        <p:tav tm="0">
                                          <p:val>
                                            <p:fltVal val="0"/>
                                          </p:val>
                                        </p:tav>
                                        <p:tav tm="100000">
                                          <p:val>
                                            <p:strVal val="#ppt_w"/>
                                          </p:val>
                                        </p:tav>
                                      </p:tavLst>
                                    </p:anim>
                                    <p:anim calcmode="lin" valueType="num">
                                      <p:cBhvr>
                                        <p:cTn id="39" dur="500" fill="hold"/>
                                        <p:tgtEl>
                                          <p:spTgt spid="1048654"/>
                                        </p:tgtEl>
                                        <p:attrNameLst>
                                          <p:attrName>ppt_h</p:attrName>
                                        </p:attrNameLst>
                                      </p:cBhvr>
                                      <p:tavLst>
                                        <p:tav tm="0">
                                          <p:val>
                                            <p:fltVal val="0"/>
                                          </p:val>
                                        </p:tav>
                                        <p:tav tm="100000">
                                          <p:val>
                                            <p:strVal val="#ppt_h"/>
                                          </p:val>
                                        </p:tav>
                                      </p:tavLst>
                                    </p:anim>
                                    <p:animEffect transition="in" filter="fade">
                                      <p:cBhvr>
                                        <p:cTn id="40" dur="500"/>
                                        <p:tgtEl>
                                          <p:spTgt spid="1048654"/>
                                        </p:tgtEl>
                                      </p:cBhvr>
                                    </p:animEffect>
                                  </p:childTnLst>
                                </p:cTn>
                              </p:par>
                            </p:childTnLst>
                          </p:cTn>
                        </p:par>
                        <p:par>
                          <p:cTn id="41" fill="hold">
                            <p:stCondLst>
                              <p:cond delay="3049"/>
                            </p:stCondLst>
                            <p:childTnLst>
                              <p:par>
                                <p:cTn id="42" presetID="49" presetClass="entr" presetSubtype="0" decel="100000" fill="hold"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p:cTn id="44" dur="500" fill="hold"/>
                                        <p:tgtEl>
                                          <p:spTgt spid="68"/>
                                        </p:tgtEl>
                                        <p:attrNameLst>
                                          <p:attrName>ppt_w</p:attrName>
                                        </p:attrNameLst>
                                      </p:cBhvr>
                                      <p:tavLst>
                                        <p:tav tm="0">
                                          <p:val>
                                            <p:fltVal val="0"/>
                                          </p:val>
                                        </p:tav>
                                        <p:tav tm="100000">
                                          <p:val>
                                            <p:strVal val="#ppt_w"/>
                                          </p:val>
                                        </p:tav>
                                      </p:tavLst>
                                    </p:anim>
                                    <p:anim calcmode="lin" valueType="num">
                                      <p:cBhvr>
                                        <p:cTn id="45" dur="500" fill="hold"/>
                                        <p:tgtEl>
                                          <p:spTgt spid="68"/>
                                        </p:tgtEl>
                                        <p:attrNameLst>
                                          <p:attrName>ppt_h</p:attrName>
                                        </p:attrNameLst>
                                      </p:cBhvr>
                                      <p:tavLst>
                                        <p:tav tm="0">
                                          <p:val>
                                            <p:fltVal val="0"/>
                                          </p:val>
                                        </p:tav>
                                        <p:tav tm="100000">
                                          <p:val>
                                            <p:strVal val="#ppt_h"/>
                                          </p:val>
                                        </p:tav>
                                      </p:tavLst>
                                    </p:anim>
                                    <p:anim calcmode="lin" valueType="num">
                                      <p:cBhvr>
                                        <p:cTn id="46" dur="500" fill="hold"/>
                                        <p:tgtEl>
                                          <p:spTgt spid="68"/>
                                        </p:tgtEl>
                                        <p:attrNameLst>
                                          <p:attrName>style.rotation</p:attrName>
                                        </p:attrNameLst>
                                      </p:cBhvr>
                                      <p:tavLst>
                                        <p:tav tm="0">
                                          <p:val>
                                            <p:fltVal val="360"/>
                                          </p:val>
                                        </p:tav>
                                        <p:tav tm="100000">
                                          <p:val>
                                            <p:fltVal val="0"/>
                                          </p:val>
                                        </p:tav>
                                      </p:tavLst>
                                    </p:anim>
                                    <p:animEffect transition="in" filter="fade">
                                      <p:cBhvr>
                                        <p:cTn id="47" dur="500"/>
                                        <p:tgtEl>
                                          <p:spTgt spid="68"/>
                                        </p:tgtEl>
                                      </p:cBhvr>
                                    </p:animEffect>
                                  </p:childTnLst>
                                </p:cTn>
                              </p:par>
                            </p:childTnLst>
                          </p:cTn>
                        </p:par>
                        <p:par>
                          <p:cTn id="48" fill="hold">
                            <p:stCondLst>
                              <p:cond delay="3549"/>
                            </p:stCondLst>
                            <p:childTnLst>
                              <p:par>
                                <p:cTn id="49" presetID="53" presetClass="entr" presetSubtype="16" fill="hold" grpId="0" nodeType="afterEffect">
                                  <p:stCondLst>
                                    <p:cond delay="0"/>
                                  </p:stCondLst>
                                  <p:childTnLst>
                                    <p:set>
                                      <p:cBhvr>
                                        <p:cTn id="50" dur="1" fill="hold">
                                          <p:stCondLst>
                                            <p:cond delay="0"/>
                                          </p:stCondLst>
                                        </p:cTn>
                                        <p:tgtEl>
                                          <p:spTgt spid="1048655"/>
                                        </p:tgtEl>
                                        <p:attrNameLst>
                                          <p:attrName>style.visibility</p:attrName>
                                        </p:attrNameLst>
                                      </p:cBhvr>
                                      <p:to>
                                        <p:strVal val="visible"/>
                                      </p:to>
                                    </p:set>
                                    <p:anim calcmode="lin" valueType="num">
                                      <p:cBhvr>
                                        <p:cTn id="51" dur="500" fill="hold"/>
                                        <p:tgtEl>
                                          <p:spTgt spid="1048655"/>
                                        </p:tgtEl>
                                        <p:attrNameLst>
                                          <p:attrName>ppt_w</p:attrName>
                                        </p:attrNameLst>
                                      </p:cBhvr>
                                      <p:tavLst>
                                        <p:tav tm="0">
                                          <p:val>
                                            <p:fltVal val="0"/>
                                          </p:val>
                                        </p:tav>
                                        <p:tav tm="100000">
                                          <p:val>
                                            <p:strVal val="#ppt_w"/>
                                          </p:val>
                                        </p:tav>
                                      </p:tavLst>
                                    </p:anim>
                                    <p:anim calcmode="lin" valueType="num">
                                      <p:cBhvr>
                                        <p:cTn id="52" dur="500" fill="hold"/>
                                        <p:tgtEl>
                                          <p:spTgt spid="1048655"/>
                                        </p:tgtEl>
                                        <p:attrNameLst>
                                          <p:attrName>ppt_h</p:attrName>
                                        </p:attrNameLst>
                                      </p:cBhvr>
                                      <p:tavLst>
                                        <p:tav tm="0">
                                          <p:val>
                                            <p:fltVal val="0"/>
                                          </p:val>
                                        </p:tav>
                                        <p:tav tm="100000">
                                          <p:val>
                                            <p:strVal val="#ppt_h"/>
                                          </p:val>
                                        </p:tav>
                                      </p:tavLst>
                                    </p:anim>
                                    <p:animEffect transition="in" filter="fade">
                                      <p:cBhvr>
                                        <p:cTn id="53" dur="500"/>
                                        <p:tgtEl>
                                          <p:spTgt spid="1048655"/>
                                        </p:tgtEl>
                                      </p:cBhvr>
                                    </p:animEffect>
                                  </p:childTnLst>
                                </p:cTn>
                              </p:par>
                            </p:childTnLst>
                          </p:cTn>
                        </p:par>
                        <p:par>
                          <p:cTn id="54" fill="hold">
                            <p:stCondLst>
                              <p:cond delay="4049"/>
                            </p:stCondLst>
                            <p:childTnLst>
                              <p:par>
                                <p:cTn id="55" presetID="49" presetClass="entr" presetSubtype="0" decel="100000" fill="hold" nodeType="after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p:cTn id="57" dur="500" fill="hold"/>
                                        <p:tgtEl>
                                          <p:spTgt spid="71"/>
                                        </p:tgtEl>
                                        <p:attrNameLst>
                                          <p:attrName>ppt_w</p:attrName>
                                        </p:attrNameLst>
                                      </p:cBhvr>
                                      <p:tavLst>
                                        <p:tav tm="0">
                                          <p:val>
                                            <p:fltVal val="0"/>
                                          </p:val>
                                        </p:tav>
                                        <p:tav tm="100000">
                                          <p:val>
                                            <p:strVal val="#ppt_w"/>
                                          </p:val>
                                        </p:tav>
                                      </p:tavLst>
                                    </p:anim>
                                    <p:anim calcmode="lin" valueType="num">
                                      <p:cBhvr>
                                        <p:cTn id="58" dur="500" fill="hold"/>
                                        <p:tgtEl>
                                          <p:spTgt spid="71"/>
                                        </p:tgtEl>
                                        <p:attrNameLst>
                                          <p:attrName>ppt_h</p:attrName>
                                        </p:attrNameLst>
                                      </p:cBhvr>
                                      <p:tavLst>
                                        <p:tav tm="0">
                                          <p:val>
                                            <p:fltVal val="0"/>
                                          </p:val>
                                        </p:tav>
                                        <p:tav tm="100000">
                                          <p:val>
                                            <p:strVal val="#ppt_h"/>
                                          </p:val>
                                        </p:tav>
                                      </p:tavLst>
                                    </p:anim>
                                    <p:anim calcmode="lin" valueType="num">
                                      <p:cBhvr>
                                        <p:cTn id="59" dur="500" fill="hold"/>
                                        <p:tgtEl>
                                          <p:spTgt spid="71"/>
                                        </p:tgtEl>
                                        <p:attrNameLst>
                                          <p:attrName>style.rotation</p:attrName>
                                        </p:attrNameLst>
                                      </p:cBhvr>
                                      <p:tavLst>
                                        <p:tav tm="0">
                                          <p:val>
                                            <p:fltVal val="360"/>
                                          </p:val>
                                        </p:tav>
                                        <p:tav tm="100000">
                                          <p:val>
                                            <p:fltVal val="0"/>
                                          </p:val>
                                        </p:tav>
                                      </p:tavLst>
                                    </p:anim>
                                    <p:animEffect transition="in" filter="fade">
                                      <p:cBhvr>
                                        <p:cTn id="60" dur="500"/>
                                        <p:tgtEl>
                                          <p:spTgt spid="71"/>
                                        </p:tgtEl>
                                      </p:cBhvr>
                                    </p:animEffect>
                                  </p:childTnLst>
                                </p:cTn>
                              </p:par>
                            </p:childTnLst>
                          </p:cTn>
                        </p:par>
                        <p:par>
                          <p:cTn id="61" fill="hold">
                            <p:stCondLst>
                              <p:cond delay="4549"/>
                            </p:stCondLst>
                            <p:childTnLst>
                              <p:par>
                                <p:cTn id="62" presetID="53" presetClass="entr" presetSubtype="16" fill="hold" grpId="0" nodeType="afterEffect">
                                  <p:stCondLst>
                                    <p:cond delay="0"/>
                                  </p:stCondLst>
                                  <p:childTnLst>
                                    <p:set>
                                      <p:cBhvr>
                                        <p:cTn id="63" dur="1" fill="hold">
                                          <p:stCondLst>
                                            <p:cond delay="0"/>
                                          </p:stCondLst>
                                        </p:cTn>
                                        <p:tgtEl>
                                          <p:spTgt spid="1048656"/>
                                        </p:tgtEl>
                                        <p:attrNameLst>
                                          <p:attrName>style.visibility</p:attrName>
                                        </p:attrNameLst>
                                      </p:cBhvr>
                                      <p:to>
                                        <p:strVal val="visible"/>
                                      </p:to>
                                    </p:set>
                                    <p:anim calcmode="lin" valueType="num">
                                      <p:cBhvr>
                                        <p:cTn id="64" dur="500" fill="hold"/>
                                        <p:tgtEl>
                                          <p:spTgt spid="1048656"/>
                                        </p:tgtEl>
                                        <p:attrNameLst>
                                          <p:attrName>ppt_w</p:attrName>
                                        </p:attrNameLst>
                                      </p:cBhvr>
                                      <p:tavLst>
                                        <p:tav tm="0">
                                          <p:val>
                                            <p:fltVal val="0"/>
                                          </p:val>
                                        </p:tav>
                                        <p:tav tm="100000">
                                          <p:val>
                                            <p:strVal val="#ppt_w"/>
                                          </p:val>
                                        </p:tav>
                                      </p:tavLst>
                                    </p:anim>
                                    <p:anim calcmode="lin" valueType="num">
                                      <p:cBhvr>
                                        <p:cTn id="65" dur="500" fill="hold"/>
                                        <p:tgtEl>
                                          <p:spTgt spid="1048656"/>
                                        </p:tgtEl>
                                        <p:attrNameLst>
                                          <p:attrName>ppt_h</p:attrName>
                                        </p:attrNameLst>
                                      </p:cBhvr>
                                      <p:tavLst>
                                        <p:tav tm="0">
                                          <p:val>
                                            <p:fltVal val="0"/>
                                          </p:val>
                                        </p:tav>
                                        <p:tav tm="100000">
                                          <p:val>
                                            <p:strVal val="#ppt_h"/>
                                          </p:val>
                                        </p:tav>
                                      </p:tavLst>
                                    </p:anim>
                                    <p:animEffect transition="in" filter="fade">
                                      <p:cBhvr>
                                        <p:cTn id="66" dur="500"/>
                                        <p:tgtEl>
                                          <p:spTgt spid="1048656"/>
                                        </p:tgtEl>
                                      </p:cBhvr>
                                    </p:animEffect>
                                  </p:childTnLst>
                                </p:cTn>
                              </p:par>
                            </p:childTnLst>
                          </p:cTn>
                        </p:par>
                        <p:par>
                          <p:cTn id="67" fill="hold">
                            <p:stCondLst>
                              <p:cond delay="5049"/>
                            </p:stCondLst>
                            <p:childTnLst>
                              <p:par>
                                <p:cTn id="68" presetID="49" presetClass="entr" presetSubtype="0" decel="10000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 calcmode="lin" valueType="num">
                                      <p:cBhvr>
                                        <p:cTn id="70" dur="500" fill="hold"/>
                                        <p:tgtEl>
                                          <p:spTgt spid="69"/>
                                        </p:tgtEl>
                                        <p:attrNameLst>
                                          <p:attrName>ppt_w</p:attrName>
                                        </p:attrNameLst>
                                      </p:cBhvr>
                                      <p:tavLst>
                                        <p:tav tm="0">
                                          <p:val>
                                            <p:fltVal val="0"/>
                                          </p:val>
                                        </p:tav>
                                        <p:tav tm="100000">
                                          <p:val>
                                            <p:strVal val="#ppt_w"/>
                                          </p:val>
                                        </p:tav>
                                      </p:tavLst>
                                    </p:anim>
                                    <p:anim calcmode="lin" valueType="num">
                                      <p:cBhvr>
                                        <p:cTn id="71" dur="500" fill="hold"/>
                                        <p:tgtEl>
                                          <p:spTgt spid="69"/>
                                        </p:tgtEl>
                                        <p:attrNameLst>
                                          <p:attrName>ppt_h</p:attrName>
                                        </p:attrNameLst>
                                      </p:cBhvr>
                                      <p:tavLst>
                                        <p:tav tm="0">
                                          <p:val>
                                            <p:fltVal val="0"/>
                                          </p:val>
                                        </p:tav>
                                        <p:tav tm="100000">
                                          <p:val>
                                            <p:strVal val="#ppt_h"/>
                                          </p:val>
                                        </p:tav>
                                      </p:tavLst>
                                    </p:anim>
                                    <p:anim calcmode="lin" valueType="num">
                                      <p:cBhvr>
                                        <p:cTn id="72" dur="500" fill="hold"/>
                                        <p:tgtEl>
                                          <p:spTgt spid="69"/>
                                        </p:tgtEl>
                                        <p:attrNameLst>
                                          <p:attrName>style.rotation</p:attrName>
                                        </p:attrNameLst>
                                      </p:cBhvr>
                                      <p:tavLst>
                                        <p:tav tm="0">
                                          <p:val>
                                            <p:fltVal val="360"/>
                                          </p:val>
                                        </p:tav>
                                        <p:tav tm="100000">
                                          <p:val>
                                            <p:fltVal val="0"/>
                                          </p:val>
                                        </p:tav>
                                      </p:tavLst>
                                    </p:anim>
                                    <p:animEffect transition="in" filter="fade">
                                      <p:cBhvr>
                                        <p:cTn id="73" dur="500"/>
                                        <p:tgtEl>
                                          <p:spTgt spid="69"/>
                                        </p:tgtEl>
                                      </p:cBhvr>
                                    </p:animEffect>
                                  </p:childTnLst>
                                </p:cTn>
                              </p:par>
                            </p:childTnLst>
                          </p:cTn>
                        </p:par>
                        <p:par>
                          <p:cTn id="74" fill="hold">
                            <p:stCondLst>
                              <p:cond delay="5549"/>
                            </p:stCondLst>
                            <p:childTnLst>
                              <p:par>
                                <p:cTn id="75" presetID="53" presetClass="entr" presetSubtype="16" fill="hold" grpId="0" nodeType="afterEffect">
                                  <p:stCondLst>
                                    <p:cond delay="0"/>
                                  </p:stCondLst>
                                  <p:childTnLst>
                                    <p:set>
                                      <p:cBhvr>
                                        <p:cTn id="76" dur="1" fill="hold">
                                          <p:stCondLst>
                                            <p:cond delay="0"/>
                                          </p:stCondLst>
                                        </p:cTn>
                                        <p:tgtEl>
                                          <p:spTgt spid="1048657"/>
                                        </p:tgtEl>
                                        <p:attrNameLst>
                                          <p:attrName>style.visibility</p:attrName>
                                        </p:attrNameLst>
                                      </p:cBhvr>
                                      <p:to>
                                        <p:strVal val="visible"/>
                                      </p:to>
                                    </p:set>
                                    <p:anim calcmode="lin" valueType="num">
                                      <p:cBhvr>
                                        <p:cTn id="77" dur="500" fill="hold"/>
                                        <p:tgtEl>
                                          <p:spTgt spid="1048657"/>
                                        </p:tgtEl>
                                        <p:attrNameLst>
                                          <p:attrName>ppt_w</p:attrName>
                                        </p:attrNameLst>
                                      </p:cBhvr>
                                      <p:tavLst>
                                        <p:tav tm="0">
                                          <p:val>
                                            <p:fltVal val="0"/>
                                          </p:val>
                                        </p:tav>
                                        <p:tav tm="100000">
                                          <p:val>
                                            <p:strVal val="#ppt_w"/>
                                          </p:val>
                                        </p:tav>
                                      </p:tavLst>
                                    </p:anim>
                                    <p:anim calcmode="lin" valueType="num">
                                      <p:cBhvr>
                                        <p:cTn id="78" dur="500" fill="hold"/>
                                        <p:tgtEl>
                                          <p:spTgt spid="1048657"/>
                                        </p:tgtEl>
                                        <p:attrNameLst>
                                          <p:attrName>ppt_h</p:attrName>
                                        </p:attrNameLst>
                                      </p:cBhvr>
                                      <p:tavLst>
                                        <p:tav tm="0">
                                          <p:val>
                                            <p:fltVal val="0"/>
                                          </p:val>
                                        </p:tav>
                                        <p:tav tm="100000">
                                          <p:val>
                                            <p:strVal val="#ppt_h"/>
                                          </p:val>
                                        </p:tav>
                                      </p:tavLst>
                                    </p:anim>
                                    <p:animEffect transition="in" filter="fade">
                                      <p:cBhvr>
                                        <p:cTn id="79" dur="500"/>
                                        <p:tgtEl>
                                          <p:spTgt spid="1048657"/>
                                        </p:tgtEl>
                                      </p:cBhvr>
                                    </p:animEffect>
                                  </p:childTnLst>
                                </p:cTn>
                              </p:par>
                            </p:childTnLst>
                          </p:cTn>
                        </p:par>
                        <p:par>
                          <p:cTn id="80" fill="hold">
                            <p:stCondLst>
                              <p:cond delay="6049"/>
                            </p:stCondLst>
                            <p:childTnLst>
                              <p:par>
                                <p:cTn id="81" presetID="49" presetClass="entr" presetSubtype="0" decel="100000" fill="hold" nodeType="afterEffect">
                                  <p:stCondLst>
                                    <p:cond delay="0"/>
                                  </p:stCondLst>
                                  <p:childTnLst>
                                    <p:set>
                                      <p:cBhvr>
                                        <p:cTn id="82" dur="1" fill="hold">
                                          <p:stCondLst>
                                            <p:cond delay="0"/>
                                          </p:stCondLst>
                                        </p:cTn>
                                        <p:tgtEl>
                                          <p:spTgt spid="70"/>
                                        </p:tgtEl>
                                        <p:attrNameLst>
                                          <p:attrName>style.visibility</p:attrName>
                                        </p:attrNameLst>
                                      </p:cBhvr>
                                      <p:to>
                                        <p:strVal val="visible"/>
                                      </p:to>
                                    </p:set>
                                    <p:anim calcmode="lin" valueType="num">
                                      <p:cBhvr>
                                        <p:cTn id="83" dur="500" fill="hold"/>
                                        <p:tgtEl>
                                          <p:spTgt spid="70"/>
                                        </p:tgtEl>
                                        <p:attrNameLst>
                                          <p:attrName>ppt_w</p:attrName>
                                        </p:attrNameLst>
                                      </p:cBhvr>
                                      <p:tavLst>
                                        <p:tav tm="0">
                                          <p:val>
                                            <p:fltVal val="0"/>
                                          </p:val>
                                        </p:tav>
                                        <p:tav tm="100000">
                                          <p:val>
                                            <p:strVal val="#ppt_w"/>
                                          </p:val>
                                        </p:tav>
                                      </p:tavLst>
                                    </p:anim>
                                    <p:anim calcmode="lin" valueType="num">
                                      <p:cBhvr>
                                        <p:cTn id="84" dur="500" fill="hold"/>
                                        <p:tgtEl>
                                          <p:spTgt spid="70"/>
                                        </p:tgtEl>
                                        <p:attrNameLst>
                                          <p:attrName>ppt_h</p:attrName>
                                        </p:attrNameLst>
                                      </p:cBhvr>
                                      <p:tavLst>
                                        <p:tav tm="0">
                                          <p:val>
                                            <p:fltVal val="0"/>
                                          </p:val>
                                        </p:tav>
                                        <p:tav tm="100000">
                                          <p:val>
                                            <p:strVal val="#ppt_h"/>
                                          </p:val>
                                        </p:tav>
                                      </p:tavLst>
                                    </p:anim>
                                    <p:anim calcmode="lin" valueType="num">
                                      <p:cBhvr>
                                        <p:cTn id="85" dur="500" fill="hold"/>
                                        <p:tgtEl>
                                          <p:spTgt spid="70"/>
                                        </p:tgtEl>
                                        <p:attrNameLst>
                                          <p:attrName>style.rotation</p:attrName>
                                        </p:attrNameLst>
                                      </p:cBhvr>
                                      <p:tavLst>
                                        <p:tav tm="0">
                                          <p:val>
                                            <p:fltVal val="360"/>
                                          </p:val>
                                        </p:tav>
                                        <p:tav tm="100000">
                                          <p:val>
                                            <p:fltVal val="0"/>
                                          </p:val>
                                        </p:tav>
                                      </p:tavLst>
                                    </p:anim>
                                    <p:animEffect transition="in" filter="fade">
                                      <p:cBhvr>
                                        <p:cTn id="86" dur="500"/>
                                        <p:tgtEl>
                                          <p:spTgt spid="70"/>
                                        </p:tgtEl>
                                      </p:cBhvr>
                                    </p:animEffect>
                                  </p:childTnLst>
                                </p:cTn>
                              </p:par>
                            </p:childTnLst>
                          </p:cTn>
                        </p:par>
                        <p:par>
                          <p:cTn id="87" fill="hold">
                            <p:stCondLst>
                              <p:cond delay="6549"/>
                            </p:stCondLst>
                            <p:childTnLst>
                              <p:par>
                                <p:cTn id="88" presetID="53" presetClass="entr" presetSubtype="16" fill="hold" grpId="0" nodeType="afterEffect">
                                  <p:stCondLst>
                                    <p:cond delay="0"/>
                                  </p:stCondLst>
                                  <p:childTnLst>
                                    <p:set>
                                      <p:cBhvr>
                                        <p:cTn id="89" dur="1" fill="hold">
                                          <p:stCondLst>
                                            <p:cond delay="0"/>
                                          </p:stCondLst>
                                        </p:cTn>
                                        <p:tgtEl>
                                          <p:spTgt spid="1048658"/>
                                        </p:tgtEl>
                                        <p:attrNameLst>
                                          <p:attrName>style.visibility</p:attrName>
                                        </p:attrNameLst>
                                      </p:cBhvr>
                                      <p:to>
                                        <p:strVal val="visible"/>
                                      </p:to>
                                    </p:set>
                                    <p:anim calcmode="lin" valueType="num">
                                      <p:cBhvr>
                                        <p:cTn id="90" dur="500" fill="hold"/>
                                        <p:tgtEl>
                                          <p:spTgt spid="1048658"/>
                                        </p:tgtEl>
                                        <p:attrNameLst>
                                          <p:attrName>ppt_w</p:attrName>
                                        </p:attrNameLst>
                                      </p:cBhvr>
                                      <p:tavLst>
                                        <p:tav tm="0">
                                          <p:val>
                                            <p:fltVal val="0"/>
                                          </p:val>
                                        </p:tav>
                                        <p:tav tm="100000">
                                          <p:val>
                                            <p:strVal val="#ppt_w"/>
                                          </p:val>
                                        </p:tav>
                                      </p:tavLst>
                                    </p:anim>
                                    <p:anim calcmode="lin" valueType="num">
                                      <p:cBhvr>
                                        <p:cTn id="91" dur="500" fill="hold"/>
                                        <p:tgtEl>
                                          <p:spTgt spid="1048658"/>
                                        </p:tgtEl>
                                        <p:attrNameLst>
                                          <p:attrName>ppt_h</p:attrName>
                                        </p:attrNameLst>
                                      </p:cBhvr>
                                      <p:tavLst>
                                        <p:tav tm="0">
                                          <p:val>
                                            <p:fltVal val="0"/>
                                          </p:val>
                                        </p:tav>
                                        <p:tav tm="100000">
                                          <p:val>
                                            <p:strVal val="#ppt_h"/>
                                          </p:val>
                                        </p:tav>
                                      </p:tavLst>
                                    </p:anim>
                                    <p:animEffect transition="in" filter="fade">
                                      <p:cBhvr>
                                        <p:cTn id="92" dur="500"/>
                                        <p:tgtEl>
                                          <p:spTgt spid="1048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7" grpId="0" bldLvl="0" animBg="1"/>
      <p:bldP spid="1048608" grpId="0"/>
      <p:bldP spid="1048654" grpId="0"/>
      <p:bldP spid="1048655" grpId="0"/>
      <p:bldP spid="1048656" grpId="0"/>
      <p:bldP spid="1048657" grpId="0"/>
      <p:bldP spid="1048658" grpId="0"/>
      <p:bldP spid="1048660" grpId="0" bldLvl="0" animBg="1"/>
      <p:bldP spid="10486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48"/>
          <p:cNvGrpSpPr/>
          <p:nvPr/>
        </p:nvGrpSpPr>
        <p:grpSpPr>
          <a:xfrm>
            <a:off x="371475" y="300038"/>
            <a:ext cx="846138" cy="846137"/>
            <a:chOff x="1758" y="973"/>
            <a:chExt cx="937" cy="937"/>
          </a:xfrm>
        </p:grpSpPr>
        <p:sp>
          <p:nvSpPr>
            <p:cNvPr id="1048934" name="椭圆 9"/>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35"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936" name="直角三角形 11"/>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37"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cxnSp>
        <p:nvCxnSpPr>
          <p:cNvPr id="3145730" name="直接连接符 13"/>
          <p:cNvCxnSpPr>
            <a:cxnSpLocks/>
          </p:cNvCxnSpPr>
          <p:nvPr/>
        </p:nvCxnSpPr>
        <p:spPr>
          <a:xfrm>
            <a:off x="1814513" y="4189413"/>
            <a:ext cx="5565775"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8938" name="椭圆 14"/>
          <p:cNvSpPr>
            <a:spLocks noChangeAspect="1"/>
          </p:cNvSpPr>
          <p:nvPr/>
        </p:nvSpPr>
        <p:spPr>
          <a:xfrm>
            <a:off x="2165350" y="4164013"/>
            <a:ext cx="103188"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39" name="椭圆 16"/>
          <p:cNvSpPr>
            <a:spLocks noChangeAspect="1"/>
          </p:cNvSpPr>
          <p:nvPr/>
        </p:nvSpPr>
        <p:spPr>
          <a:xfrm>
            <a:off x="4048125" y="4164013"/>
            <a:ext cx="104775"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40" name="椭圆 17"/>
          <p:cNvSpPr>
            <a:spLocks noChangeAspect="1"/>
          </p:cNvSpPr>
          <p:nvPr/>
        </p:nvSpPr>
        <p:spPr>
          <a:xfrm>
            <a:off x="3105150" y="4164013"/>
            <a:ext cx="104775"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41" name="椭圆 18"/>
          <p:cNvSpPr>
            <a:spLocks noChangeAspect="1"/>
          </p:cNvSpPr>
          <p:nvPr/>
        </p:nvSpPr>
        <p:spPr>
          <a:xfrm>
            <a:off x="4991100" y="4164013"/>
            <a:ext cx="104775"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42" name="椭圆 19"/>
          <p:cNvSpPr>
            <a:spLocks noChangeAspect="1"/>
          </p:cNvSpPr>
          <p:nvPr/>
        </p:nvSpPr>
        <p:spPr>
          <a:xfrm>
            <a:off x="5935663" y="4164013"/>
            <a:ext cx="101600"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43" name="椭圆 20"/>
          <p:cNvSpPr>
            <a:spLocks noChangeAspect="1"/>
          </p:cNvSpPr>
          <p:nvPr/>
        </p:nvSpPr>
        <p:spPr>
          <a:xfrm>
            <a:off x="6864350" y="4164013"/>
            <a:ext cx="101600" cy="1016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44" name="饼形 3"/>
          <p:cNvSpPr/>
          <p:nvPr/>
        </p:nvSpPr>
        <p:spPr>
          <a:xfrm rot="10800000">
            <a:off x="1725613" y="3730625"/>
            <a:ext cx="981075" cy="27781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1048945" name="饼形 3"/>
          <p:cNvSpPr/>
          <p:nvPr/>
        </p:nvSpPr>
        <p:spPr>
          <a:xfrm rot="10800000">
            <a:off x="2667000" y="3395663"/>
            <a:ext cx="984250" cy="612775"/>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1048946" name="饼形 3"/>
          <p:cNvSpPr/>
          <p:nvPr/>
        </p:nvSpPr>
        <p:spPr>
          <a:xfrm rot="10800000">
            <a:off x="3609975" y="3000375"/>
            <a:ext cx="981075" cy="100806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1048947" name="饼形 3"/>
          <p:cNvSpPr/>
          <p:nvPr/>
        </p:nvSpPr>
        <p:spPr>
          <a:xfrm rot="10800000">
            <a:off x="4552950" y="2497138"/>
            <a:ext cx="981075" cy="1511300"/>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1048948" name="饼形 3"/>
          <p:cNvSpPr/>
          <p:nvPr/>
        </p:nvSpPr>
        <p:spPr>
          <a:xfrm rot="10800000">
            <a:off x="5494338" y="2217738"/>
            <a:ext cx="982663" cy="1790700"/>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1048949" name="饼形 3"/>
          <p:cNvSpPr/>
          <p:nvPr/>
        </p:nvSpPr>
        <p:spPr>
          <a:xfrm rot="10800000">
            <a:off x="6423025" y="1485900"/>
            <a:ext cx="984250" cy="2525713"/>
          </a:xfrm>
          <a:custGeom>
            <a:avLst/>
            <a:gdLst/>
            <a:ahLst/>
            <a:cxnLst/>
            <a:rect l="l" t="t" r="r" b="b"/>
            <a:pathLst>
              <a:path w="939558" h="2732921">
                <a:moveTo>
                  <a:pt x="469574" y="2732900"/>
                </a:moveTo>
                <a:cubicBezTo>
                  <a:pt x="366411" y="2728370"/>
                  <a:pt x="263486" y="2011705"/>
                  <a:pt x="238155" y="586285"/>
                </a:cubicBezTo>
                <a:lnTo>
                  <a:pt x="238030" y="586285"/>
                </a:lnTo>
                <a:lnTo>
                  <a:pt x="237908" y="586285"/>
                </a:lnTo>
                <a:lnTo>
                  <a:pt x="237908" y="583478"/>
                </a:lnTo>
                <a:cubicBezTo>
                  <a:pt x="236491" y="260766"/>
                  <a:pt x="130614" y="401"/>
                  <a:pt x="243" y="401"/>
                </a:cubicBezTo>
                <a:lnTo>
                  <a:pt x="0" y="461"/>
                </a:lnTo>
                <a:lnTo>
                  <a:pt x="0" y="0"/>
                </a:lnTo>
                <a:lnTo>
                  <a:pt x="237908" y="0"/>
                </a:lnTo>
                <a:lnTo>
                  <a:pt x="472303" y="0"/>
                </a:lnTo>
                <a:lnTo>
                  <a:pt x="475816" y="0"/>
                </a:lnTo>
                <a:lnTo>
                  <a:pt x="475816" y="227"/>
                </a:lnTo>
                <a:lnTo>
                  <a:pt x="701650" y="227"/>
                </a:lnTo>
                <a:lnTo>
                  <a:pt x="939558" y="227"/>
                </a:lnTo>
                <a:lnTo>
                  <a:pt x="939558" y="689"/>
                </a:lnTo>
                <a:lnTo>
                  <a:pt x="939315" y="628"/>
                </a:lnTo>
                <a:cubicBezTo>
                  <a:pt x="814690" y="628"/>
                  <a:pt x="712449" y="238872"/>
                  <a:pt x="703543" y="542189"/>
                </a:cubicBezTo>
                <a:cubicBezTo>
                  <a:pt x="679240" y="2008441"/>
                  <a:pt x="574285" y="2737497"/>
                  <a:pt x="469574" y="273290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945" strike="noStrike" noProof="1">
              <a:ea typeface="Arial Unicode MS" panose="020B0604020202020204" charset="-122"/>
            </a:endParaRPr>
          </a:p>
        </p:txBody>
      </p:sp>
      <p:sp>
        <p:nvSpPr>
          <p:cNvPr id="1048950" name="三十二角星 30"/>
          <p:cNvSpPr/>
          <p:nvPr/>
        </p:nvSpPr>
        <p:spPr>
          <a:xfrm>
            <a:off x="2024063" y="2957513"/>
            <a:ext cx="384175" cy="384175"/>
          </a:xfrm>
          <a:prstGeom prst="star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51" name="三十二角星 31"/>
          <p:cNvSpPr/>
          <p:nvPr/>
        </p:nvSpPr>
        <p:spPr>
          <a:xfrm>
            <a:off x="6723063" y="738188"/>
            <a:ext cx="384175" cy="385763"/>
          </a:xfrm>
          <a:prstGeom prst="star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1465" strike="noStrike" noProof="1">
              <a:latin typeface="Arial" panose="020B0604020202020204" pitchFamily="34" charset="0"/>
              <a:ea typeface="Arial" panose="020B0604020202020204" pitchFamily="34" charset="0"/>
            </a:endParaRPr>
          </a:p>
        </p:txBody>
      </p:sp>
      <p:sp>
        <p:nvSpPr>
          <p:cNvPr id="1048952" name="文本框 3"/>
          <p:cNvSpPr txBox="1"/>
          <p:nvPr/>
        </p:nvSpPr>
        <p:spPr>
          <a:xfrm>
            <a:off x="1790700" y="4379913"/>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3" name="文本框 4"/>
          <p:cNvSpPr txBox="1"/>
          <p:nvPr/>
        </p:nvSpPr>
        <p:spPr>
          <a:xfrm>
            <a:off x="2730500" y="4379913"/>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4" name="文本框 5"/>
          <p:cNvSpPr txBox="1"/>
          <p:nvPr/>
        </p:nvSpPr>
        <p:spPr>
          <a:xfrm>
            <a:off x="3670300" y="4379913"/>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5" name="文本框 6"/>
          <p:cNvSpPr txBox="1"/>
          <p:nvPr/>
        </p:nvSpPr>
        <p:spPr>
          <a:xfrm>
            <a:off x="4611688" y="4379913"/>
            <a:ext cx="865187"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6" name="文本框 7"/>
          <p:cNvSpPr txBox="1"/>
          <p:nvPr/>
        </p:nvSpPr>
        <p:spPr>
          <a:xfrm>
            <a:off x="5551488" y="4379913"/>
            <a:ext cx="865187"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7" name="文本框 8"/>
          <p:cNvSpPr txBox="1"/>
          <p:nvPr/>
        </p:nvSpPr>
        <p:spPr>
          <a:xfrm>
            <a:off x="6492875" y="4379913"/>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8" name="文本框 9"/>
          <p:cNvSpPr txBox="1"/>
          <p:nvPr/>
        </p:nvSpPr>
        <p:spPr>
          <a:xfrm>
            <a:off x="1790700" y="3441700"/>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59" name="文本框 10"/>
          <p:cNvSpPr txBox="1"/>
          <p:nvPr/>
        </p:nvSpPr>
        <p:spPr>
          <a:xfrm>
            <a:off x="2706688" y="2990850"/>
            <a:ext cx="865187"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60" name="文本框 18"/>
          <p:cNvSpPr txBox="1"/>
          <p:nvPr/>
        </p:nvSpPr>
        <p:spPr>
          <a:xfrm>
            <a:off x="3651250" y="2540000"/>
            <a:ext cx="863600"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61" name="文本框 19"/>
          <p:cNvSpPr txBox="1"/>
          <p:nvPr/>
        </p:nvSpPr>
        <p:spPr>
          <a:xfrm>
            <a:off x="4591050" y="2089150"/>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62" name="文本框 20"/>
          <p:cNvSpPr txBox="1"/>
          <p:nvPr/>
        </p:nvSpPr>
        <p:spPr>
          <a:xfrm>
            <a:off x="5534025" y="1638300"/>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
        <p:nvSpPr>
          <p:cNvPr id="1048963" name="文本框 21"/>
          <p:cNvSpPr txBox="1"/>
          <p:nvPr/>
        </p:nvSpPr>
        <p:spPr>
          <a:xfrm>
            <a:off x="6477000" y="1187450"/>
            <a:ext cx="865188" cy="368300"/>
          </a:xfrm>
          <a:prstGeom prst="rect">
            <a:avLst/>
          </a:prstGeom>
          <a:noFill/>
          <a:ln w="9525">
            <a:noFill/>
          </a:ln>
        </p:spPr>
        <p:txBody>
          <a:bodyPr wrap="square" anchor="t">
            <a:spAutoFit/>
          </a:bodyPr>
          <a:lstStyle/>
          <a:p>
            <a:pPr algn="ctr"/>
            <a:r>
              <a:rPr lang="zh-CN" altLang="en-US" sz="900">
                <a:latin typeface="Arial Unicode MS" panose="020B0604020202020204" charset="-122"/>
                <a:ea typeface="Arial Unicode MS" panose="020B0604020202020204"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8936"/>
                                        </p:tgtEl>
                                        <p:attrNameLst>
                                          <p:attrName>style.visibility</p:attrName>
                                        </p:attrNameLst>
                                      </p:cBhvr>
                                      <p:to>
                                        <p:strVal val="visible"/>
                                      </p:to>
                                    </p:set>
                                    <p:anim calcmode="lin" valueType="num">
                                      <p:cBhvr>
                                        <p:cTn id="7" dur="500" fill="hold"/>
                                        <p:tgtEl>
                                          <p:spTgt spid="1048936"/>
                                        </p:tgtEl>
                                        <p:attrNameLst>
                                          <p:attrName>ppt_x</p:attrName>
                                        </p:attrNameLst>
                                      </p:cBhvr>
                                      <p:tavLst>
                                        <p:tav tm="0">
                                          <p:val>
                                            <p:strVal val="1+#ppt_w/2"/>
                                          </p:val>
                                        </p:tav>
                                        <p:tav tm="100000">
                                          <p:val>
                                            <p:strVal val="#ppt_x"/>
                                          </p:val>
                                        </p:tav>
                                      </p:tavLst>
                                    </p:anim>
                                    <p:anim calcmode="lin" valueType="num">
                                      <p:cBhvr>
                                        <p:cTn id="8" dur="500" fill="hold"/>
                                        <p:tgtEl>
                                          <p:spTgt spid="10489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59"/>
                                        </p:tgtEl>
                                        <p:attrNameLst>
                                          <p:attrName>style.visibility</p:attrName>
                                        </p:attrNameLst>
                                      </p:cBhvr>
                                      <p:to>
                                        <p:strVal val="visible"/>
                                      </p:to>
                                    </p:set>
                                    <p:anim calcmode="lin" valueType="num">
                                      <p:cBhvr>
                                        <p:cTn id="12" dur="500" fill="hold"/>
                                        <p:tgtEl>
                                          <p:spTgt spid="159"/>
                                        </p:tgtEl>
                                        <p:attrNameLst>
                                          <p:attrName>ppt_w</p:attrName>
                                        </p:attrNameLst>
                                      </p:cBhvr>
                                      <p:tavLst>
                                        <p:tav tm="0">
                                          <p:val>
                                            <p:fltVal val="0"/>
                                          </p:val>
                                        </p:tav>
                                        <p:tav tm="100000">
                                          <p:val>
                                            <p:strVal val="#ppt_w"/>
                                          </p:val>
                                        </p:tav>
                                      </p:tavLst>
                                    </p:anim>
                                    <p:anim calcmode="lin" valueType="num">
                                      <p:cBhvr>
                                        <p:cTn id="13" dur="500" fill="hold"/>
                                        <p:tgtEl>
                                          <p:spTgt spid="159"/>
                                        </p:tgtEl>
                                        <p:attrNameLst>
                                          <p:attrName>ppt_h</p:attrName>
                                        </p:attrNameLst>
                                      </p:cBhvr>
                                      <p:tavLst>
                                        <p:tav tm="0">
                                          <p:val>
                                            <p:fltVal val="0"/>
                                          </p:val>
                                        </p:tav>
                                        <p:tav tm="100000">
                                          <p:val>
                                            <p:strVal val="#ppt_h"/>
                                          </p:val>
                                        </p:tav>
                                      </p:tavLst>
                                    </p:anim>
                                    <p:anim calcmode="lin" valueType="num">
                                      <p:cBhvr>
                                        <p:cTn id="14" dur="500" fill="hold"/>
                                        <p:tgtEl>
                                          <p:spTgt spid="159"/>
                                        </p:tgtEl>
                                        <p:attrNameLst>
                                          <p:attrName>style.rotation</p:attrName>
                                        </p:attrNameLst>
                                      </p:cBhvr>
                                      <p:tavLst>
                                        <p:tav tm="0">
                                          <p:val>
                                            <p:fltVal val="360"/>
                                          </p:val>
                                        </p:tav>
                                        <p:tav tm="100000">
                                          <p:val>
                                            <p:fltVal val="0"/>
                                          </p:val>
                                        </p:tav>
                                      </p:tavLst>
                                    </p:anim>
                                    <p:animEffect transition="in" filter="fade">
                                      <p:cBhvr>
                                        <p:cTn id="15" dur="500"/>
                                        <p:tgtEl>
                                          <p:spTgt spid="15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937"/>
                                        </p:tgtEl>
                                        <p:attrNameLst>
                                          <p:attrName>style.visibility</p:attrName>
                                        </p:attrNameLst>
                                      </p:cBhvr>
                                      <p:to>
                                        <p:strVal val="visible"/>
                                      </p:to>
                                    </p:set>
                                    <p:anim calcmode="lin" valueType="num">
                                      <p:cBhvr>
                                        <p:cTn id="19" dur="500" fill="hold"/>
                                        <p:tgtEl>
                                          <p:spTgt spid="1048937"/>
                                        </p:tgtEl>
                                        <p:attrNameLst>
                                          <p:attrName>ppt_w</p:attrName>
                                        </p:attrNameLst>
                                      </p:cBhvr>
                                      <p:tavLst>
                                        <p:tav tm="0">
                                          <p:val>
                                            <p:fltVal val="0"/>
                                          </p:val>
                                        </p:tav>
                                        <p:tav tm="100000">
                                          <p:val>
                                            <p:strVal val="#ppt_w"/>
                                          </p:val>
                                        </p:tav>
                                      </p:tavLst>
                                    </p:anim>
                                    <p:anim calcmode="lin" valueType="num">
                                      <p:cBhvr>
                                        <p:cTn id="20" dur="500" fill="hold"/>
                                        <p:tgtEl>
                                          <p:spTgt spid="1048937"/>
                                        </p:tgtEl>
                                        <p:attrNameLst>
                                          <p:attrName>ppt_h</p:attrName>
                                        </p:attrNameLst>
                                      </p:cBhvr>
                                      <p:tavLst>
                                        <p:tav tm="0">
                                          <p:val>
                                            <p:fltVal val="0"/>
                                          </p:val>
                                        </p:tav>
                                        <p:tav tm="100000">
                                          <p:val>
                                            <p:strVal val="#ppt_h"/>
                                          </p:val>
                                        </p:tav>
                                      </p:tavLst>
                                    </p:anim>
                                    <p:anim calcmode="lin" valueType="num">
                                      <p:cBhvr>
                                        <p:cTn id="21" dur="500" fill="hold"/>
                                        <p:tgtEl>
                                          <p:spTgt spid="1048937"/>
                                        </p:tgtEl>
                                        <p:attrNameLst>
                                          <p:attrName>style.rotation</p:attrName>
                                        </p:attrNameLst>
                                      </p:cBhvr>
                                      <p:tavLst>
                                        <p:tav tm="0">
                                          <p:val>
                                            <p:fltVal val="360"/>
                                          </p:val>
                                        </p:tav>
                                        <p:tav tm="100000">
                                          <p:val>
                                            <p:fltVal val="0"/>
                                          </p:val>
                                        </p:tav>
                                      </p:tavLst>
                                    </p:anim>
                                    <p:animEffect transition="in" filter="fade">
                                      <p:cBhvr>
                                        <p:cTn id="22" dur="500"/>
                                        <p:tgtEl>
                                          <p:spTgt spid="1048937"/>
                                        </p:tgtEl>
                                      </p:cBhvr>
                                    </p:animEffect>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3145730"/>
                                        </p:tgtEl>
                                        <p:attrNameLst>
                                          <p:attrName>style.visibility</p:attrName>
                                        </p:attrNameLst>
                                      </p:cBhvr>
                                      <p:to>
                                        <p:strVal val="visible"/>
                                      </p:to>
                                    </p:set>
                                    <p:anim calcmode="lin" valueType="num">
                                      <p:cBhvr>
                                        <p:cTn id="26" dur="500" fill="hold"/>
                                        <p:tgtEl>
                                          <p:spTgt spid="3145730"/>
                                        </p:tgtEl>
                                        <p:attrNameLst>
                                          <p:attrName>ppt_x</p:attrName>
                                        </p:attrNameLst>
                                      </p:cBhvr>
                                      <p:tavLst>
                                        <p:tav tm="0">
                                          <p:val>
                                            <p:strVal val="#ppt_x"/>
                                          </p:val>
                                        </p:tav>
                                        <p:tav tm="100000">
                                          <p:val>
                                            <p:strVal val="#ppt_x"/>
                                          </p:val>
                                        </p:tav>
                                      </p:tavLst>
                                    </p:anim>
                                    <p:anim calcmode="lin" valueType="num">
                                      <p:cBhvr>
                                        <p:cTn id="27" dur="500" fill="hold"/>
                                        <p:tgtEl>
                                          <p:spTgt spid="3145730"/>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1" presetClass="entr" presetSubtype="1" fill="hold" grpId="0" nodeType="afterEffect">
                                  <p:stCondLst>
                                    <p:cond delay="0"/>
                                  </p:stCondLst>
                                  <p:childTnLst>
                                    <p:set>
                                      <p:cBhvr>
                                        <p:cTn id="30" dur="1" fill="hold">
                                          <p:stCondLst>
                                            <p:cond delay="0"/>
                                          </p:stCondLst>
                                        </p:cTn>
                                        <p:tgtEl>
                                          <p:spTgt spid="1048938"/>
                                        </p:tgtEl>
                                        <p:attrNameLst>
                                          <p:attrName>style.visibility</p:attrName>
                                        </p:attrNameLst>
                                      </p:cBhvr>
                                      <p:to>
                                        <p:strVal val="visible"/>
                                      </p:to>
                                    </p:set>
                                    <p:animEffect transition="in" filter="wheel(1)">
                                      <p:cBhvr>
                                        <p:cTn id="31" dur="500"/>
                                        <p:tgtEl>
                                          <p:spTgt spid="104893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048944"/>
                                        </p:tgtEl>
                                        <p:attrNameLst>
                                          <p:attrName>style.visibility</p:attrName>
                                        </p:attrNameLst>
                                      </p:cBhvr>
                                      <p:to>
                                        <p:strVal val="visible"/>
                                      </p:to>
                                    </p:set>
                                    <p:anim calcmode="lin" valueType="num">
                                      <p:cBhvr>
                                        <p:cTn id="35" dur="500" fill="hold"/>
                                        <p:tgtEl>
                                          <p:spTgt spid="1048944"/>
                                        </p:tgtEl>
                                        <p:attrNameLst>
                                          <p:attrName>ppt_w</p:attrName>
                                        </p:attrNameLst>
                                      </p:cBhvr>
                                      <p:tavLst>
                                        <p:tav tm="0">
                                          <p:val>
                                            <p:fltVal val="0"/>
                                          </p:val>
                                        </p:tav>
                                        <p:tav tm="100000">
                                          <p:val>
                                            <p:strVal val="#ppt_w"/>
                                          </p:val>
                                        </p:tav>
                                      </p:tavLst>
                                    </p:anim>
                                    <p:anim calcmode="lin" valueType="num">
                                      <p:cBhvr>
                                        <p:cTn id="36" dur="500" fill="hold"/>
                                        <p:tgtEl>
                                          <p:spTgt spid="1048944"/>
                                        </p:tgtEl>
                                        <p:attrNameLst>
                                          <p:attrName>ppt_h</p:attrName>
                                        </p:attrNameLst>
                                      </p:cBhvr>
                                      <p:tavLst>
                                        <p:tav tm="0">
                                          <p:val>
                                            <p:fltVal val="0"/>
                                          </p:val>
                                        </p:tav>
                                        <p:tav tm="100000">
                                          <p:val>
                                            <p:strVal val="#ppt_h"/>
                                          </p:val>
                                        </p:tav>
                                      </p:tavLst>
                                    </p:anim>
                                    <p:animEffect transition="in" filter="fade">
                                      <p:cBhvr>
                                        <p:cTn id="37" dur="500"/>
                                        <p:tgtEl>
                                          <p:spTgt spid="104894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048952"/>
                                        </p:tgtEl>
                                        <p:attrNameLst>
                                          <p:attrName>style.visibility</p:attrName>
                                        </p:attrNameLst>
                                      </p:cBhvr>
                                      <p:to>
                                        <p:strVal val="visible"/>
                                      </p:to>
                                    </p:set>
                                    <p:anim calcmode="lin" valueType="num">
                                      <p:cBhvr>
                                        <p:cTn id="41" dur="500" fill="hold"/>
                                        <p:tgtEl>
                                          <p:spTgt spid="1048952"/>
                                        </p:tgtEl>
                                        <p:attrNameLst>
                                          <p:attrName>ppt_w</p:attrName>
                                        </p:attrNameLst>
                                      </p:cBhvr>
                                      <p:tavLst>
                                        <p:tav tm="0">
                                          <p:val>
                                            <p:fltVal val="0"/>
                                          </p:val>
                                        </p:tav>
                                        <p:tav tm="100000">
                                          <p:val>
                                            <p:strVal val="#ppt_w"/>
                                          </p:val>
                                        </p:tav>
                                      </p:tavLst>
                                    </p:anim>
                                    <p:anim calcmode="lin" valueType="num">
                                      <p:cBhvr>
                                        <p:cTn id="42" dur="500" fill="hold"/>
                                        <p:tgtEl>
                                          <p:spTgt spid="1048952"/>
                                        </p:tgtEl>
                                        <p:attrNameLst>
                                          <p:attrName>ppt_h</p:attrName>
                                        </p:attrNameLst>
                                      </p:cBhvr>
                                      <p:tavLst>
                                        <p:tav tm="0">
                                          <p:val>
                                            <p:fltVal val="0"/>
                                          </p:val>
                                        </p:tav>
                                        <p:tav tm="100000">
                                          <p:val>
                                            <p:strVal val="#ppt_h"/>
                                          </p:val>
                                        </p:tav>
                                      </p:tavLst>
                                    </p:anim>
                                    <p:animEffect transition="in" filter="fade">
                                      <p:cBhvr>
                                        <p:cTn id="43" dur="500"/>
                                        <p:tgtEl>
                                          <p:spTgt spid="1048952"/>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048958"/>
                                        </p:tgtEl>
                                        <p:attrNameLst>
                                          <p:attrName>style.visibility</p:attrName>
                                        </p:attrNameLst>
                                      </p:cBhvr>
                                      <p:to>
                                        <p:strVal val="visible"/>
                                      </p:to>
                                    </p:set>
                                    <p:anim calcmode="lin" valueType="num">
                                      <p:cBhvr>
                                        <p:cTn id="47" dur="500" fill="hold"/>
                                        <p:tgtEl>
                                          <p:spTgt spid="1048958"/>
                                        </p:tgtEl>
                                        <p:attrNameLst>
                                          <p:attrName>ppt_w</p:attrName>
                                        </p:attrNameLst>
                                      </p:cBhvr>
                                      <p:tavLst>
                                        <p:tav tm="0">
                                          <p:val>
                                            <p:fltVal val="0"/>
                                          </p:val>
                                        </p:tav>
                                        <p:tav tm="100000">
                                          <p:val>
                                            <p:strVal val="#ppt_w"/>
                                          </p:val>
                                        </p:tav>
                                      </p:tavLst>
                                    </p:anim>
                                    <p:anim calcmode="lin" valueType="num">
                                      <p:cBhvr>
                                        <p:cTn id="48" dur="500" fill="hold"/>
                                        <p:tgtEl>
                                          <p:spTgt spid="1048958"/>
                                        </p:tgtEl>
                                        <p:attrNameLst>
                                          <p:attrName>ppt_h</p:attrName>
                                        </p:attrNameLst>
                                      </p:cBhvr>
                                      <p:tavLst>
                                        <p:tav tm="0">
                                          <p:val>
                                            <p:fltVal val="0"/>
                                          </p:val>
                                        </p:tav>
                                        <p:tav tm="100000">
                                          <p:val>
                                            <p:strVal val="#ppt_h"/>
                                          </p:val>
                                        </p:tav>
                                      </p:tavLst>
                                    </p:anim>
                                    <p:animEffect transition="in" filter="fade">
                                      <p:cBhvr>
                                        <p:cTn id="49" dur="500"/>
                                        <p:tgtEl>
                                          <p:spTgt spid="1048958"/>
                                        </p:tgtEl>
                                      </p:cBhvr>
                                    </p:animEffect>
                                  </p:childTnLst>
                                </p:cTn>
                              </p:par>
                            </p:childTnLst>
                          </p:cTn>
                        </p:par>
                        <p:par>
                          <p:cTn id="50" fill="hold">
                            <p:stCondLst>
                              <p:cond delay="4000"/>
                            </p:stCondLst>
                            <p:childTnLst>
                              <p:par>
                                <p:cTn id="51" presetID="21" presetClass="entr" presetSubtype="1" fill="hold" grpId="0" nodeType="afterEffect">
                                  <p:stCondLst>
                                    <p:cond delay="0"/>
                                  </p:stCondLst>
                                  <p:childTnLst>
                                    <p:set>
                                      <p:cBhvr>
                                        <p:cTn id="52" dur="1" fill="hold">
                                          <p:stCondLst>
                                            <p:cond delay="0"/>
                                          </p:stCondLst>
                                        </p:cTn>
                                        <p:tgtEl>
                                          <p:spTgt spid="1048950"/>
                                        </p:tgtEl>
                                        <p:attrNameLst>
                                          <p:attrName>style.visibility</p:attrName>
                                        </p:attrNameLst>
                                      </p:cBhvr>
                                      <p:to>
                                        <p:strVal val="visible"/>
                                      </p:to>
                                    </p:set>
                                    <p:animEffect transition="in" filter="wheel(1)">
                                      <p:cBhvr>
                                        <p:cTn id="53" dur="500"/>
                                        <p:tgtEl>
                                          <p:spTgt spid="1048950"/>
                                        </p:tgtEl>
                                      </p:cBhvr>
                                    </p:animEffect>
                                  </p:childTnLst>
                                </p:cTn>
                              </p:par>
                            </p:childTnLst>
                          </p:cTn>
                        </p:par>
                        <p:par>
                          <p:cTn id="54" fill="hold">
                            <p:stCondLst>
                              <p:cond delay="4500"/>
                            </p:stCondLst>
                            <p:childTnLst>
                              <p:par>
                                <p:cTn id="55" presetID="21" presetClass="entr" presetSubtype="1" fill="hold" grpId="0" nodeType="afterEffect">
                                  <p:stCondLst>
                                    <p:cond delay="0"/>
                                  </p:stCondLst>
                                  <p:childTnLst>
                                    <p:set>
                                      <p:cBhvr>
                                        <p:cTn id="56" dur="1" fill="hold">
                                          <p:stCondLst>
                                            <p:cond delay="0"/>
                                          </p:stCondLst>
                                        </p:cTn>
                                        <p:tgtEl>
                                          <p:spTgt spid="1048940"/>
                                        </p:tgtEl>
                                        <p:attrNameLst>
                                          <p:attrName>style.visibility</p:attrName>
                                        </p:attrNameLst>
                                      </p:cBhvr>
                                      <p:to>
                                        <p:strVal val="visible"/>
                                      </p:to>
                                    </p:set>
                                    <p:animEffect transition="in" filter="wheel(1)">
                                      <p:cBhvr>
                                        <p:cTn id="57" dur="500"/>
                                        <p:tgtEl>
                                          <p:spTgt spid="1048940"/>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1048945"/>
                                        </p:tgtEl>
                                        <p:attrNameLst>
                                          <p:attrName>style.visibility</p:attrName>
                                        </p:attrNameLst>
                                      </p:cBhvr>
                                      <p:to>
                                        <p:strVal val="visible"/>
                                      </p:to>
                                    </p:set>
                                    <p:anim calcmode="lin" valueType="num">
                                      <p:cBhvr>
                                        <p:cTn id="61" dur="500" fill="hold"/>
                                        <p:tgtEl>
                                          <p:spTgt spid="1048945"/>
                                        </p:tgtEl>
                                        <p:attrNameLst>
                                          <p:attrName>ppt_w</p:attrName>
                                        </p:attrNameLst>
                                      </p:cBhvr>
                                      <p:tavLst>
                                        <p:tav tm="0">
                                          <p:val>
                                            <p:fltVal val="0"/>
                                          </p:val>
                                        </p:tav>
                                        <p:tav tm="100000">
                                          <p:val>
                                            <p:strVal val="#ppt_w"/>
                                          </p:val>
                                        </p:tav>
                                      </p:tavLst>
                                    </p:anim>
                                    <p:anim calcmode="lin" valueType="num">
                                      <p:cBhvr>
                                        <p:cTn id="62" dur="500" fill="hold"/>
                                        <p:tgtEl>
                                          <p:spTgt spid="1048945"/>
                                        </p:tgtEl>
                                        <p:attrNameLst>
                                          <p:attrName>ppt_h</p:attrName>
                                        </p:attrNameLst>
                                      </p:cBhvr>
                                      <p:tavLst>
                                        <p:tav tm="0">
                                          <p:val>
                                            <p:fltVal val="0"/>
                                          </p:val>
                                        </p:tav>
                                        <p:tav tm="100000">
                                          <p:val>
                                            <p:strVal val="#ppt_h"/>
                                          </p:val>
                                        </p:tav>
                                      </p:tavLst>
                                    </p:anim>
                                    <p:animEffect transition="in" filter="fade">
                                      <p:cBhvr>
                                        <p:cTn id="63" dur="500"/>
                                        <p:tgtEl>
                                          <p:spTgt spid="1048945"/>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1048953"/>
                                        </p:tgtEl>
                                        <p:attrNameLst>
                                          <p:attrName>style.visibility</p:attrName>
                                        </p:attrNameLst>
                                      </p:cBhvr>
                                      <p:to>
                                        <p:strVal val="visible"/>
                                      </p:to>
                                    </p:set>
                                    <p:anim calcmode="lin" valueType="num">
                                      <p:cBhvr>
                                        <p:cTn id="67" dur="500" fill="hold"/>
                                        <p:tgtEl>
                                          <p:spTgt spid="1048953"/>
                                        </p:tgtEl>
                                        <p:attrNameLst>
                                          <p:attrName>ppt_w</p:attrName>
                                        </p:attrNameLst>
                                      </p:cBhvr>
                                      <p:tavLst>
                                        <p:tav tm="0">
                                          <p:val>
                                            <p:fltVal val="0"/>
                                          </p:val>
                                        </p:tav>
                                        <p:tav tm="100000">
                                          <p:val>
                                            <p:strVal val="#ppt_w"/>
                                          </p:val>
                                        </p:tav>
                                      </p:tavLst>
                                    </p:anim>
                                    <p:anim calcmode="lin" valueType="num">
                                      <p:cBhvr>
                                        <p:cTn id="68" dur="500" fill="hold"/>
                                        <p:tgtEl>
                                          <p:spTgt spid="1048953"/>
                                        </p:tgtEl>
                                        <p:attrNameLst>
                                          <p:attrName>ppt_h</p:attrName>
                                        </p:attrNameLst>
                                      </p:cBhvr>
                                      <p:tavLst>
                                        <p:tav tm="0">
                                          <p:val>
                                            <p:fltVal val="0"/>
                                          </p:val>
                                        </p:tav>
                                        <p:tav tm="100000">
                                          <p:val>
                                            <p:strVal val="#ppt_h"/>
                                          </p:val>
                                        </p:tav>
                                      </p:tavLst>
                                    </p:anim>
                                    <p:animEffect transition="in" filter="fade">
                                      <p:cBhvr>
                                        <p:cTn id="69" dur="500"/>
                                        <p:tgtEl>
                                          <p:spTgt spid="1048953"/>
                                        </p:tgtEl>
                                      </p:cBhvr>
                                    </p:animEffect>
                                  </p:childTnLst>
                                </p:cTn>
                              </p:par>
                            </p:childTnLst>
                          </p:cTn>
                        </p:par>
                        <p:par>
                          <p:cTn id="70" fill="hold">
                            <p:stCondLst>
                              <p:cond delay="6000"/>
                            </p:stCondLst>
                            <p:childTnLst>
                              <p:par>
                                <p:cTn id="71" presetID="49" presetClass="entr" presetSubtype="0" decel="100000" fill="hold" grpId="0" nodeType="afterEffect">
                                  <p:stCondLst>
                                    <p:cond delay="0"/>
                                  </p:stCondLst>
                                  <p:childTnLst>
                                    <p:set>
                                      <p:cBhvr>
                                        <p:cTn id="72" dur="1" fill="hold">
                                          <p:stCondLst>
                                            <p:cond delay="0"/>
                                          </p:stCondLst>
                                        </p:cTn>
                                        <p:tgtEl>
                                          <p:spTgt spid="1048959"/>
                                        </p:tgtEl>
                                        <p:attrNameLst>
                                          <p:attrName>style.visibility</p:attrName>
                                        </p:attrNameLst>
                                      </p:cBhvr>
                                      <p:to>
                                        <p:strVal val="visible"/>
                                      </p:to>
                                    </p:set>
                                    <p:anim calcmode="lin" valueType="num">
                                      <p:cBhvr>
                                        <p:cTn id="73" dur="500" fill="hold"/>
                                        <p:tgtEl>
                                          <p:spTgt spid="1048959"/>
                                        </p:tgtEl>
                                        <p:attrNameLst>
                                          <p:attrName>ppt_w</p:attrName>
                                        </p:attrNameLst>
                                      </p:cBhvr>
                                      <p:tavLst>
                                        <p:tav tm="0">
                                          <p:val>
                                            <p:fltVal val="0"/>
                                          </p:val>
                                        </p:tav>
                                        <p:tav tm="100000">
                                          <p:val>
                                            <p:strVal val="#ppt_w"/>
                                          </p:val>
                                        </p:tav>
                                      </p:tavLst>
                                    </p:anim>
                                    <p:anim calcmode="lin" valueType="num">
                                      <p:cBhvr>
                                        <p:cTn id="74" dur="500" fill="hold"/>
                                        <p:tgtEl>
                                          <p:spTgt spid="1048959"/>
                                        </p:tgtEl>
                                        <p:attrNameLst>
                                          <p:attrName>ppt_h</p:attrName>
                                        </p:attrNameLst>
                                      </p:cBhvr>
                                      <p:tavLst>
                                        <p:tav tm="0">
                                          <p:val>
                                            <p:fltVal val="0"/>
                                          </p:val>
                                        </p:tav>
                                        <p:tav tm="100000">
                                          <p:val>
                                            <p:strVal val="#ppt_h"/>
                                          </p:val>
                                        </p:tav>
                                      </p:tavLst>
                                    </p:anim>
                                    <p:anim calcmode="lin" valueType="num">
                                      <p:cBhvr>
                                        <p:cTn id="75" dur="500" fill="hold"/>
                                        <p:tgtEl>
                                          <p:spTgt spid="1048959"/>
                                        </p:tgtEl>
                                        <p:attrNameLst>
                                          <p:attrName>style.rotation</p:attrName>
                                        </p:attrNameLst>
                                      </p:cBhvr>
                                      <p:tavLst>
                                        <p:tav tm="0">
                                          <p:val>
                                            <p:fltVal val="360"/>
                                          </p:val>
                                        </p:tav>
                                        <p:tav tm="100000">
                                          <p:val>
                                            <p:fltVal val="0"/>
                                          </p:val>
                                        </p:tav>
                                      </p:tavLst>
                                    </p:anim>
                                    <p:animEffect transition="in" filter="fade">
                                      <p:cBhvr>
                                        <p:cTn id="76" dur="500"/>
                                        <p:tgtEl>
                                          <p:spTgt spid="1048959"/>
                                        </p:tgtEl>
                                      </p:cBhvr>
                                    </p:animEffect>
                                  </p:childTnLst>
                                </p:cTn>
                              </p:par>
                            </p:childTnLst>
                          </p:cTn>
                        </p:par>
                        <p:par>
                          <p:cTn id="77" fill="hold">
                            <p:stCondLst>
                              <p:cond delay="6500"/>
                            </p:stCondLst>
                            <p:childTnLst>
                              <p:par>
                                <p:cTn id="78" presetID="21" presetClass="entr" presetSubtype="1" fill="hold" grpId="0" nodeType="afterEffect">
                                  <p:stCondLst>
                                    <p:cond delay="0"/>
                                  </p:stCondLst>
                                  <p:childTnLst>
                                    <p:set>
                                      <p:cBhvr>
                                        <p:cTn id="79" dur="1" fill="hold">
                                          <p:stCondLst>
                                            <p:cond delay="0"/>
                                          </p:stCondLst>
                                        </p:cTn>
                                        <p:tgtEl>
                                          <p:spTgt spid="1048939"/>
                                        </p:tgtEl>
                                        <p:attrNameLst>
                                          <p:attrName>style.visibility</p:attrName>
                                        </p:attrNameLst>
                                      </p:cBhvr>
                                      <p:to>
                                        <p:strVal val="visible"/>
                                      </p:to>
                                    </p:set>
                                    <p:animEffect transition="in" filter="wheel(1)">
                                      <p:cBhvr>
                                        <p:cTn id="80" dur="500"/>
                                        <p:tgtEl>
                                          <p:spTgt spid="1048939"/>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1048946"/>
                                        </p:tgtEl>
                                        <p:attrNameLst>
                                          <p:attrName>style.visibility</p:attrName>
                                        </p:attrNameLst>
                                      </p:cBhvr>
                                      <p:to>
                                        <p:strVal val="visible"/>
                                      </p:to>
                                    </p:set>
                                    <p:anim calcmode="lin" valueType="num">
                                      <p:cBhvr>
                                        <p:cTn id="84" dur="500" fill="hold"/>
                                        <p:tgtEl>
                                          <p:spTgt spid="1048946"/>
                                        </p:tgtEl>
                                        <p:attrNameLst>
                                          <p:attrName>ppt_w</p:attrName>
                                        </p:attrNameLst>
                                      </p:cBhvr>
                                      <p:tavLst>
                                        <p:tav tm="0">
                                          <p:val>
                                            <p:fltVal val="0"/>
                                          </p:val>
                                        </p:tav>
                                        <p:tav tm="100000">
                                          <p:val>
                                            <p:strVal val="#ppt_w"/>
                                          </p:val>
                                        </p:tav>
                                      </p:tavLst>
                                    </p:anim>
                                    <p:anim calcmode="lin" valueType="num">
                                      <p:cBhvr>
                                        <p:cTn id="85" dur="500" fill="hold"/>
                                        <p:tgtEl>
                                          <p:spTgt spid="1048946"/>
                                        </p:tgtEl>
                                        <p:attrNameLst>
                                          <p:attrName>ppt_h</p:attrName>
                                        </p:attrNameLst>
                                      </p:cBhvr>
                                      <p:tavLst>
                                        <p:tav tm="0">
                                          <p:val>
                                            <p:fltVal val="0"/>
                                          </p:val>
                                        </p:tav>
                                        <p:tav tm="100000">
                                          <p:val>
                                            <p:strVal val="#ppt_h"/>
                                          </p:val>
                                        </p:tav>
                                      </p:tavLst>
                                    </p:anim>
                                    <p:animEffect transition="in" filter="fade">
                                      <p:cBhvr>
                                        <p:cTn id="86" dur="500"/>
                                        <p:tgtEl>
                                          <p:spTgt spid="1048946"/>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1048954"/>
                                        </p:tgtEl>
                                        <p:attrNameLst>
                                          <p:attrName>style.visibility</p:attrName>
                                        </p:attrNameLst>
                                      </p:cBhvr>
                                      <p:to>
                                        <p:strVal val="visible"/>
                                      </p:to>
                                    </p:set>
                                    <p:anim calcmode="lin" valueType="num">
                                      <p:cBhvr>
                                        <p:cTn id="90" dur="500" fill="hold"/>
                                        <p:tgtEl>
                                          <p:spTgt spid="1048954"/>
                                        </p:tgtEl>
                                        <p:attrNameLst>
                                          <p:attrName>ppt_w</p:attrName>
                                        </p:attrNameLst>
                                      </p:cBhvr>
                                      <p:tavLst>
                                        <p:tav tm="0">
                                          <p:val>
                                            <p:fltVal val="0"/>
                                          </p:val>
                                        </p:tav>
                                        <p:tav tm="100000">
                                          <p:val>
                                            <p:strVal val="#ppt_w"/>
                                          </p:val>
                                        </p:tav>
                                      </p:tavLst>
                                    </p:anim>
                                    <p:anim calcmode="lin" valueType="num">
                                      <p:cBhvr>
                                        <p:cTn id="91" dur="500" fill="hold"/>
                                        <p:tgtEl>
                                          <p:spTgt spid="1048954"/>
                                        </p:tgtEl>
                                        <p:attrNameLst>
                                          <p:attrName>ppt_h</p:attrName>
                                        </p:attrNameLst>
                                      </p:cBhvr>
                                      <p:tavLst>
                                        <p:tav tm="0">
                                          <p:val>
                                            <p:fltVal val="0"/>
                                          </p:val>
                                        </p:tav>
                                        <p:tav tm="100000">
                                          <p:val>
                                            <p:strVal val="#ppt_h"/>
                                          </p:val>
                                        </p:tav>
                                      </p:tavLst>
                                    </p:anim>
                                    <p:animEffect transition="in" filter="fade">
                                      <p:cBhvr>
                                        <p:cTn id="92" dur="500"/>
                                        <p:tgtEl>
                                          <p:spTgt spid="1048954"/>
                                        </p:tgtEl>
                                      </p:cBhvr>
                                    </p:animEffect>
                                  </p:childTnLst>
                                </p:cTn>
                              </p:par>
                            </p:childTnLst>
                          </p:cTn>
                        </p:par>
                        <p:par>
                          <p:cTn id="93" fill="hold">
                            <p:stCondLst>
                              <p:cond delay="8000"/>
                            </p:stCondLst>
                            <p:childTnLst>
                              <p:par>
                                <p:cTn id="94" presetID="49" presetClass="entr" presetSubtype="0" decel="100000" fill="hold" grpId="0" nodeType="afterEffect">
                                  <p:stCondLst>
                                    <p:cond delay="0"/>
                                  </p:stCondLst>
                                  <p:childTnLst>
                                    <p:set>
                                      <p:cBhvr>
                                        <p:cTn id="95" dur="1" fill="hold">
                                          <p:stCondLst>
                                            <p:cond delay="0"/>
                                          </p:stCondLst>
                                        </p:cTn>
                                        <p:tgtEl>
                                          <p:spTgt spid="1048960"/>
                                        </p:tgtEl>
                                        <p:attrNameLst>
                                          <p:attrName>style.visibility</p:attrName>
                                        </p:attrNameLst>
                                      </p:cBhvr>
                                      <p:to>
                                        <p:strVal val="visible"/>
                                      </p:to>
                                    </p:set>
                                    <p:anim calcmode="lin" valueType="num">
                                      <p:cBhvr>
                                        <p:cTn id="96" dur="500" fill="hold"/>
                                        <p:tgtEl>
                                          <p:spTgt spid="1048960"/>
                                        </p:tgtEl>
                                        <p:attrNameLst>
                                          <p:attrName>ppt_w</p:attrName>
                                        </p:attrNameLst>
                                      </p:cBhvr>
                                      <p:tavLst>
                                        <p:tav tm="0">
                                          <p:val>
                                            <p:fltVal val="0"/>
                                          </p:val>
                                        </p:tav>
                                        <p:tav tm="100000">
                                          <p:val>
                                            <p:strVal val="#ppt_w"/>
                                          </p:val>
                                        </p:tav>
                                      </p:tavLst>
                                    </p:anim>
                                    <p:anim calcmode="lin" valueType="num">
                                      <p:cBhvr>
                                        <p:cTn id="97" dur="500" fill="hold"/>
                                        <p:tgtEl>
                                          <p:spTgt spid="1048960"/>
                                        </p:tgtEl>
                                        <p:attrNameLst>
                                          <p:attrName>ppt_h</p:attrName>
                                        </p:attrNameLst>
                                      </p:cBhvr>
                                      <p:tavLst>
                                        <p:tav tm="0">
                                          <p:val>
                                            <p:fltVal val="0"/>
                                          </p:val>
                                        </p:tav>
                                        <p:tav tm="100000">
                                          <p:val>
                                            <p:strVal val="#ppt_h"/>
                                          </p:val>
                                        </p:tav>
                                      </p:tavLst>
                                    </p:anim>
                                    <p:anim calcmode="lin" valueType="num">
                                      <p:cBhvr>
                                        <p:cTn id="98" dur="500" fill="hold"/>
                                        <p:tgtEl>
                                          <p:spTgt spid="1048960"/>
                                        </p:tgtEl>
                                        <p:attrNameLst>
                                          <p:attrName>style.rotation</p:attrName>
                                        </p:attrNameLst>
                                      </p:cBhvr>
                                      <p:tavLst>
                                        <p:tav tm="0">
                                          <p:val>
                                            <p:fltVal val="360"/>
                                          </p:val>
                                        </p:tav>
                                        <p:tav tm="100000">
                                          <p:val>
                                            <p:fltVal val="0"/>
                                          </p:val>
                                        </p:tav>
                                      </p:tavLst>
                                    </p:anim>
                                    <p:animEffect transition="in" filter="fade">
                                      <p:cBhvr>
                                        <p:cTn id="99" dur="500"/>
                                        <p:tgtEl>
                                          <p:spTgt spid="1048960"/>
                                        </p:tgtEl>
                                      </p:cBhvr>
                                    </p:animEffect>
                                  </p:childTnLst>
                                </p:cTn>
                              </p:par>
                            </p:childTnLst>
                          </p:cTn>
                        </p:par>
                        <p:par>
                          <p:cTn id="100" fill="hold">
                            <p:stCondLst>
                              <p:cond delay="8500"/>
                            </p:stCondLst>
                            <p:childTnLst>
                              <p:par>
                                <p:cTn id="101" presetID="21" presetClass="entr" presetSubtype="1" fill="hold" grpId="0" nodeType="afterEffect">
                                  <p:stCondLst>
                                    <p:cond delay="0"/>
                                  </p:stCondLst>
                                  <p:childTnLst>
                                    <p:set>
                                      <p:cBhvr>
                                        <p:cTn id="102" dur="1" fill="hold">
                                          <p:stCondLst>
                                            <p:cond delay="0"/>
                                          </p:stCondLst>
                                        </p:cTn>
                                        <p:tgtEl>
                                          <p:spTgt spid="1048941"/>
                                        </p:tgtEl>
                                        <p:attrNameLst>
                                          <p:attrName>style.visibility</p:attrName>
                                        </p:attrNameLst>
                                      </p:cBhvr>
                                      <p:to>
                                        <p:strVal val="visible"/>
                                      </p:to>
                                    </p:set>
                                    <p:animEffect transition="in" filter="wheel(1)">
                                      <p:cBhvr>
                                        <p:cTn id="103" dur="500"/>
                                        <p:tgtEl>
                                          <p:spTgt spid="1048941"/>
                                        </p:tgtEl>
                                      </p:cBhvr>
                                    </p:animEffect>
                                  </p:childTnLst>
                                </p:cTn>
                              </p:par>
                            </p:childTnLst>
                          </p:cTn>
                        </p:par>
                        <p:par>
                          <p:cTn id="104" fill="hold">
                            <p:stCondLst>
                              <p:cond delay="9000"/>
                            </p:stCondLst>
                            <p:childTnLst>
                              <p:par>
                                <p:cTn id="105" presetID="53" presetClass="entr" presetSubtype="16" fill="hold" grpId="0" nodeType="afterEffect">
                                  <p:stCondLst>
                                    <p:cond delay="0"/>
                                  </p:stCondLst>
                                  <p:childTnLst>
                                    <p:set>
                                      <p:cBhvr>
                                        <p:cTn id="106" dur="1" fill="hold">
                                          <p:stCondLst>
                                            <p:cond delay="0"/>
                                          </p:stCondLst>
                                        </p:cTn>
                                        <p:tgtEl>
                                          <p:spTgt spid="1048947"/>
                                        </p:tgtEl>
                                        <p:attrNameLst>
                                          <p:attrName>style.visibility</p:attrName>
                                        </p:attrNameLst>
                                      </p:cBhvr>
                                      <p:to>
                                        <p:strVal val="visible"/>
                                      </p:to>
                                    </p:set>
                                    <p:anim calcmode="lin" valueType="num">
                                      <p:cBhvr>
                                        <p:cTn id="107" dur="500" fill="hold"/>
                                        <p:tgtEl>
                                          <p:spTgt spid="1048947"/>
                                        </p:tgtEl>
                                        <p:attrNameLst>
                                          <p:attrName>ppt_w</p:attrName>
                                        </p:attrNameLst>
                                      </p:cBhvr>
                                      <p:tavLst>
                                        <p:tav tm="0">
                                          <p:val>
                                            <p:fltVal val="0"/>
                                          </p:val>
                                        </p:tav>
                                        <p:tav tm="100000">
                                          <p:val>
                                            <p:strVal val="#ppt_w"/>
                                          </p:val>
                                        </p:tav>
                                      </p:tavLst>
                                    </p:anim>
                                    <p:anim calcmode="lin" valueType="num">
                                      <p:cBhvr>
                                        <p:cTn id="108" dur="500" fill="hold"/>
                                        <p:tgtEl>
                                          <p:spTgt spid="1048947"/>
                                        </p:tgtEl>
                                        <p:attrNameLst>
                                          <p:attrName>ppt_h</p:attrName>
                                        </p:attrNameLst>
                                      </p:cBhvr>
                                      <p:tavLst>
                                        <p:tav tm="0">
                                          <p:val>
                                            <p:fltVal val="0"/>
                                          </p:val>
                                        </p:tav>
                                        <p:tav tm="100000">
                                          <p:val>
                                            <p:strVal val="#ppt_h"/>
                                          </p:val>
                                        </p:tav>
                                      </p:tavLst>
                                    </p:anim>
                                    <p:animEffect transition="in" filter="fade">
                                      <p:cBhvr>
                                        <p:cTn id="109" dur="500"/>
                                        <p:tgtEl>
                                          <p:spTgt spid="1048947"/>
                                        </p:tgtEl>
                                      </p:cBhvr>
                                    </p:animEffect>
                                  </p:childTnLst>
                                </p:cTn>
                              </p:par>
                            </p:childTnLst>
                          </p:cTn>
                        </p:par>
                        <p:par>
                          <p:cTn id="110" fill="hold">
                            <p:stCondLst>
                              <p:cond delay="9500"/>
                            </p:stCondLst>
                            <p:childTnLst>
                              <p:par>
                                <p:cTn id="111" presetID="53" presetClass="entr" presetSubtype="16" fill="hold" grpId="0" nodeType="afterEffect">
                                  <p:stCondLst>
                                    <p:cond delay="0"/>
                                  </p:stCondLst>
                                  <p:childTnLst>
                                    <p:set>
                                      <p:cBhvr>
                                        <p:cTn id="112" dur="1" fill="hold">
                                          <p:stCondLst>
                                            <p:cond delay="0"/>
                                          </p:stCondLst>
                                        </p:cTn>
                                        <p:tgtEl>
                                          <p:spTgt spid="1048955"/>
                                        </p:tgtEl>
                                        <p:attrNameLst>
                                          <p:attrName>style.visibility</p:attrName>
                                        </p:attrNameLst>
                                      </p:cBhvr>
                                      <p:to>
                                        <p:strVal val="visible"/>
                                      </p:to>
                                    </p:set>
                                    <p:anim calcmode="lin" valueType="num">
                                      <p:cBhvr>
                                        <p:cTn id="113" dur="500" fill="hold"/>
                                        <p:tgtEl>
                                          <p:spTgt spid="1048955"/>
                                        </p:tgtEl>
                                        <p:attrNameLst>
                                          <p:attrName>ppt_w</p:attrName>
                                        </p:attrNameLst>
                                      </p:cBhvr>
                                      <p:tavLst>
                                        <p:tav tm="0">
                                          <p:val>
                                            <p:fltVal val="0"/>
                                          </p:val>
                                        </p:tav>
                                        <p:tav tm="100000">
                                          <p:val>
                                            <p:strVal val="#ppt_w"/>
                                          </p:val>
                                        </p:tav>
                                      </p:tavLst>
                                    </p:anim>
                                    <p:anim calcmode="lin" valueType="num">
                                      <p:cBhvr>
                                        <p:cTn id="114" dur="500" fill="hold"/>
                                        <p:tgtEl>
                                          <p:spTgt spid="1048955"/>
                                        </p:tgtEl>
                                        <p:attrNameLst>
                                          <p:attrName>ppt_h</p:attrName>
                                        </p:attrNameLst>
                                      </p:cBhvr>
                                      <p:tavLst>
                                        <p:tav tm="0">
                                          <p:val>
                                            <p:fltVal val="0"/>
                                          </p:val>
                                        </p:tav>
                                        <p:tav tm="100000">
                                          <p:val>
                                            <p:strVal val="#ppt_h"/>
                                          </p:val>
                                        </p:tav>
                                      </p:tavLst>
                                    </p:anim>
                                    <p:animEffect transition="in" filter="fade">
                                      <p:cBhvr>
                                        <p:cTn id="115" dur="500"/>
                                        <p:tgtEl>
                                          <p:spTgt spid="1048955"/>
                                        </p:tgtEl>
                                      </p:cBhvr>
                                    </p:animEffect>
                                  </p:childTnLst>
                                </p:cTn>
                              </p:par>
                            </p:childTnLst>
                          </p:cTn>
                        </p:par>
                        <p:par>
                          <p:cTn id="116" fill="hold">
                            <p:stCondLst>
                              <p:cond delay="10000"/>
                            </p:stCondLst>
                            <p:childTnLst>
                              <p:par>
                                <p:cTn id="117" presetID="49" presetClass="entr" presetSubtype="0" decel="100000" fill="hold" grpId="0" nodeType="afterEffect">
                                  <p:stCondLst>
                                    <p:cond delay="0"/>
                                  </p:stCondLst>
                                  <p:childTnLst>
                                    <p:set>
                                      <p:cBhvr>
                                        <p:cTn id="118" dur="1" fill="hold">
                                          <p:stCondLst>
                                            <p:cond delay="0"/>
                                          </p:stCondLst>
                                        </p:cTn>
                                        <p:tgtEl>
                                          <p:spTgt spid="1048961"/>
                                        </p:tgtEl>
                                        <p:attrNameLst>
                                          <p:attrName>style.visibility</p:attrName>
                                        </p:attrNameLst>
                                      </p:cBhvr>
                                      <p:to>
                                        <p:strVal val="visible"/>
                                      </p:to>
                                    </p:set>
                                    <p:anim calcmode="lin" valueType="num">
                                      <p:cBhvr>
                                        <p:cTn id="119" dur="500" fill="hold"/>
                                        <p:tgtEl>
                                          <p:spTgt spid="1048961"/>
                                        </p:tgtEl>
                                        <p:attrNameLst>
                                          <p:attrName>ppt_w</p:attrName>
                                        </p:attrNameLst>
                                      </p:cBhvr>
                                      <p:tavLst>
                                        <p:tav tm="0">
                                          <p:val>
                                            <p:fltVal val="0"/>
                                          </p:val>
                                        </p:tav>
                                        <p:tav tm="100000">
                                          <p:val>
                                            <p:strVal val="#ppt_w"/>
                                          </p:val>
                                        </p:tav>
                                      </p:tavLst>
                                    </p:anim>
                                    <p:anim calcmode="lin" valueType="num">
                                      <p:cBhvr>
                                        <p:cTn id="120" dur="500" fill="hold"/>
                                        <p:tgtEl>
                                          <p:spTgt spid="1048961"/>
                                        </p:tgtEl>
                                        <p:attrNameLst>
                                          <p:attrName>ppt_h</p:attrName>
                                        </p:attrNameLst>
                                      </p:cBhvr>
                                      <p:tavLst>
                                        <p:tav tm="0">
                                          <p:val>
                                            <p:fltVal val="0"/>
                                          </p:val>
                                        </p:tav>
                                        <p:tav tm="100000">
                                          <p:val>
                                            <p:strVal val="#ppt_h"/>
                                          </p:val>
                                        </p:tav>
                                      </p:tavLst>
                                    </p:anim>
                                    <p:anim calcmode="lin" valueType="num">
                                      <p:cBhvr>
                                        <p:cTn id="121" dur="500" fill="hold"/>
                                        <p:tgtEl>
                                          <p:spTgt spid="1048961"/>
                                        </p:tgtEl>
                                        <p:attrNameLst>
                                          <p:attrName>style.rotation</p:attrName>
                                        </p:attrNameLst>
                                      </p:cBhvr>
                                      <p:tavLst>
                                        <p:tav tm="0">
                                          <p:val>
                                            <p:fltVal val="360"/>
                                          </p:val>
                                        </p:tav>
                                        <p:tav tm="100000">
                                          <p:val>
                                            <p:fltVal val="0"/>
                                          </p:val>
                                        </p:tav>
                                      </p:tavLst>
                                    </p:anim>
                                    <p:animEffect transition="in" filter="fade">
                                      <p:cBhvr>
                                        <p:cTn id="122" dur="500"/>
                                        <p:tgtEl>
                                          <p:spTgt spid="1048961"/>
                                        </p:tgtEl>
                                      </p:cBhvr>
                                    </p:animEffect>
                                  </p:childTnLst>
                                </p:cTn>
                              </p:par>
                            </p:childTnLst>
                          </p:cTn>
                        </p:par>
                        <p:par>
                          <p:cTn id="123" fill="hold">
                            <p:stCondLst>
                              <p:cond delay="10500"/>
                            </p:stCondLst>
                            <p:childTnLst>
                              <p:par>
                                <p:cTn id="124" presetID="21" presetClass="entr" presetSubtype="1" fill="hold" grpId="0" nodeType="afterEffect">
                                  <p:stCondLst>
                                    <p:cond delay="0"/>
                                  </p:stCondLst>
                                  <p:childTnLst>
                                    <p:set>
                                      <p:cBhvr>
                                        <p:cTn id="125" dur="1" fill="hold">
                                          <p:stCondLst>
                                            <p:cond delay="0"/>
                                          </p:stCondLst>
                                        </p:cTn>
                                        <p:tgtEl>
                                          <p:spTgt spid="1048942"/>
                                        </p:tgtEl>
                                        <p:attrNameLst>
                                          <p:attrName>style.visibility</p:attrName>
                                        </p:attrNameLst>
                                      </p:cBhvr>
                                      <p:to>
                                        <p:strVal val="visible"/>
                                      </p:to>
                                    </p:set>
                                    <p:animEffect transition="in" filter="wheel(1)">
                                      <p:cBhvr>
                                        <p:cTn id="126" dur="500"/>
                                        <p:tgtEl>
                                          <p:spTgt spid="1048942"/>
                                        </p:tgtEl>
                                      </p:cBhvr>
                                    </p:animEffect>
                                  </p:childTnLst>
                                </p:cTn>
                              </p:par>
                            </p:childTnLst>
                          </p:cTn>
                        </p:par>
                        <p:par>
                          <p:cTn id="127" fill="hold">
                            <p:stCondLst>
                              <p:cond delay="11000"/>
                            </p:stCondLst>
                            <p:childTnLst>
                              <p:par>
                                <p:cTn id="128" presetID="53" presetClass="entr" presetSubtype="16" fill="hold" grpId="0" nodeType="afterEffect">
                                  <p:stCondLst>
                                    <p:cond delay="0"/>
                                  </p:stCondLst>
                                  <p:childTnLst>
                                    <p:set>
                                      <p:cBhvr>
                                        <p:cTn id="129" dur="1" fill="hold">
                                          <p:stCondLst>
                                            <p:cond delay="0"/>
                                          </p:stCondLst>
                                        </p:cTn>
                                        <p:tgtEl>
                                          <p:spTgt spid="1048948"/>
                                        </p:tgtEl>
                                        <p:attrNameLst>
                                          <p:attrName>style.visibility</p:attrName>
                                        </p:attrNameLst>
                                      </p:cBhvr>
                                      <p:to>
                                        <p:strVal val="visible"/>
                                      </p:to>
                                    </p:set>
                                    <p:anim calcmode="lin" valueType="num">
                                      <p:cBhvr>
                                        <p:cTn id="130" dur="500" fill="hold"/>
                                        <p:tgtEl>
                                          <p:spTgt spid="1048948"/>
                                        </p:tgtEl>
                                        <p:attrNameLst>
                                          <p:attrName>ppt_w</p:attrName>
                                        </p:attrNameLst>
                                      </p:cBhvr>
                                      <p:tavLst>
                                        <p:tav tm="0">
                                          <p:val>
                                            <p:fltVal val="0"/>
                                          </p:val>
                                        </p:tav>
                                        <p:tav tm="100000">
                                          <p:val>
                                            <p:strVal val="#ppt_w"/>
                                          </p:val>
                                        </p:tav>
                                      </p:tavLst>
                                    </p:anim>
                                    <p:anim calcmode="lin" valueType="num">
                                      <p:cBhvr>
                                        <p:cTn id="131" dur="500" fill="hold"/>
                                        <p:tgtEl>
                                          <p:spTgt spid="1048948"/>
                                        </p:tgtEl>
                                        <p:attrNameLst>
                                          <p:attrName>ppt_h</p:attrName>
                                        </p:attrNameLst>
                                      </p:cBhvr>
                                      <p:tavLst>
                                        <p:tav tm="0">
                                          <p:val>
                                            <p:fltVal val="0"/>
                                          </p:val>
                                        </p:tav>
                                        <p:tav tm="100000">
                                          <p:val>
                                            <p:strVal val="#ppt_h"/>
                                          </p:val>
                                        </p:tav>
                                      </p:tavLst>
                                    </p:anim>
                                    <p:animEffect transition="in" filter="fade">
                                      <p:cBhvr>
                                        <p:cTn id="132" dur="500"/>
                                        <p:tgtEl>
                                          <p:spTgt spid="1048948"/>
                                        </p:tgtEl>
                                      </p:cBhvr>
                                    </p:animEffect>
                                  </p:childTnLst>
                                </p:cTn>
                              </p:par>
                            </p:childTnLst>
                          </p:cTn>
                        </p:par>
                        <p:par>
                          <p:cTn id="133" fill="hold">
                            <p:stCondLst>
                              <p:cond delay="11500"/>
                            </p:stCondLst>
                            <p:childTnLst>
                              <p:par>
                                <p:cTn id="134" presetID="53" presetClass="entr" presetSubtype="16" fill="hold" grpId="0" nodeType="afterEffect">
                                  <p:stCondLst>
                                    <p:cond delay="0"/>
                                  </p:stCondLst>
                                  <p:childTnLst>
                                    <p:set>
                                      <p:cBhvr>
                                        <p:cTn id="135" dur="1" fill="hold">
                                          <p:stCondLst>
                                            <p:cond delay="0"/>
                                          </p:stCondLst>
                                        </p:cTn>
                                        <p:tgtEl>
                                          <p:spTgt spid="1048956"/>
                                        </p:tgtEl>
                                        <p:attrNameLst>
                                          <p:attrName>style.visibility</p:attrName>
                                        </p:attrNameLst>
                                      </p:cBhvr>
                                      <p:to>
                                        <p:strVal val="visible"/>
                                      </p:to>
                                    </p:set>
                                    <p:anim calcmode="lin" valueType="num">
                                      <p:cBhvr>
                                        <p:cTn id="136" dur="500" fill="hold"/>
                                        <p:tgtEl>
                                          <p:spTgt spid="1048956"/>
                                        </p:tgtEl>
                                        <p:attrNameLst>
                                          <p:attrName>ppt_w</p:attrName>
                                        </p:attrNameLst>
                                      </p:cBhvr>
                                      <p:tavLst>
                                        <p:tav tm="0">
                                          <p:val>
                                            <p:fltVal val="0"/>
                                          </p:val>
                                        </p:tav>
                                        <p:tav tm="100000">
                                          <p:val>
                                            <p:strVal val="#ppt_w"/>
                                          </p:val>
                                        </p:tav>
                                      </p:tavLst>
                                    </p:anim>
                                    <p:anim calcmode="lin" valueType="num">
                                      <p:cBhvr>
                                        <p:cTn id="137" dur="500" fill="hold"/>
                                        <p:tgtEl>
                                          <p:spTgt spid="1048956"/>
                                        </p:tgtEl>
                                        <p:attrNameLst>
                                          <p:attrName>ppt_h</p:attrName>
                                        </p:attrNameLst>
                                      </p:cBhvr>
                                      <p:tavLst>
                                        <p:tav tm="0">
                                          <p:val>
                                            <p:fltVal val="0"/>
                                          </p:val>
                                        </p:tav>
                                        <p:tav tm="100000">
                                          <p:val>
                                            <p:strVal val="#ppt_h"/>
                                          </p:val>
                                        </p:tav>
                                      </p:tavLst>
                                    </p:anim>
                                    <p:animEffect transition="in" filter="fade">
                                      <p:cBhvr>
                                        <p:cTn id="138" dur="500"/>
                                        <p:tgtEl>
                                          <p:spTgt spid="1048956"/>
                                        </p:tgtEl>
                                      </p:cBhvr>
                                    </p:animEffect>
                                  </p:childTnLst>
                                </p:cTn>
                              </p:par>
                            </p:childTnLst>
                          </p:cTn>
                        </p:par>
                        <p:par>
                          <p:cTn id="139" fill="hold">
                            <p:stCondLst>
                              <p:cond delay="12000"/>
                            </p:stCondLst>
                            <p:childTnLst>
                              <p:par>
                                <p:cTn id="140" presetID="49" presetClass="entr" presetSubtype="0" decel="100000" fill="hold" grpId="0" nodeType="afterEffect">
                                  <p:stCondLst>
                                    <p:cond delay="0"/>
                                  </p:stCondLst>
                                  <p:childTnLst>
                                    <p:set>
                                      <p:cBhvr>
                                        <p:cTn id="141" dur="1" fill="hold">
                                          <p:stCondLst>
                                            <p:cond delay="0"/>
                                          </p:stCondLst>
                                        </p:cTn>
                                        <p:tgtEl>
                                          <p:spTgt spid="1048962"/>
                                        </p:tgtEl>
                                        <p:attrNameLst>
                                          <p:attrName>style.visibility</p:attrName>
                                        </p:attrNameLst>
                                      </p:cBhvr>
                                      <p:to>
                                        <p:strVal val="visible"/>
                                      </p:to>
                                    </p:set>
                                    <p:anim calcmode="lin" valueType="num">
                                      <p:cBhvr>
                                        <p:cTn id="142" dur="500" fill="hold"/>
                                        <p:tgtEl>
                                          <p:spTgt spid="1048962"/>
                                        </p:tgtEl>
                                        <p:attrNameLst>
                                          <p:attrName>ppt_w</p:attrName>
                                        </p:attrNameLst>
                                      </p:cBhvr>
                                      <p:tavLst>
                                        <p:tav tm="0">
                                          <p:val>
                                            <p:fltVal val="0"/>
                                          </p:val>
                                        </p:tav>
                                        <p:tav tm="100000">
                                          <p:val>
                                            <p:strVal val="#ppt_w"/>
                                          </p:val>
                                        </p:tav>
                                      </p:tavLst>
                                    </p:anim>
                                    <p:anim calcmode="lin" valueType="num">
                                      <p:cBhvr>
                                        <p:cTn id="143" dur="500" fill="hold"/>
                                        <p:tgtEl>
                                          <p:spTgt spid="1048962"/>
                                        </p:tgtEl>
                                        <p:attrNameLst>
                                          <p:attrName>ppt_h</p:attrName>
                                        </p:attrNameLst>
                                      </p:cBhvr>
                                      <p:tavLst>
                                        <p:tav tm="0">
                                          <p:val>
                                            <p:fltVal val="0"/>
                                          </p:val>
                                        </p:tav>
                                        <p:tav tm="100000">
                                          <p:val>
                                            <p:strVal val="#ppt_h"/>
                                          </p:val>
                                        </p:tav>
                                      </p:tavLst>
                                    </p:anim>
                                    <p:anim calcmode="lin" valueType="num">
                                      <p:cBhvr>
                                        <p:cTn id="144" dur="500" fill="hold"/>
                                        <p:tgtEl>
                                          <p:spTgt spid="1048962"/>
                                        </p:tgtEl>
                                        <p:attrNameLst>
                                          <p:attrName>style.rotation</p:attrName>
                                        </p:attrNameLst>
                                      </p:cBhvr>
                                      <p:tavLst>
                                        <p:tav tm="0">
                                          <p:val>
                                            <p:fltVal val="360"/>
                                          </p:val>
                                        </p:tav>
                                        <p:tav tm="100000">
                                          <p:val>
                                            <p:fltVal val="0"/>
                                          </p:val>
                                        </p:tav>
                                      </p:tavLst>
                                    </p:anim>
                                    <p:animEffect transition="in" filter="fade">
                                      <p:cBhvr>
                                        <p:cTn id="145" dur="500"/>
                                        <p:tgtEl>
                                          <p:spTgt spid="1048962"/>
                                        </p:tgtEl>
                                      </p:cBhvr>
                                    </p:animEffect>
                                  </p:childTnLst>
                                </p:cTn>
                              </p:par>
                            </p:childTnLst>
                          </p:cTn>
                        </p:par>
                        <p:par>
                          <p:cTn id="146" fill="hold">
                            <p:stCondLst>
                              <p:cond delay="12500"/>
                            </p:stCondLst>
                            <p:childTnLst>
                              <p:par>
                                <p:cTn id="147" presetID="21" presetClass="entr" presetSubtype="1" fill="hold" grpId="0" nodeType="afterEffect">
                                  <p:stCondLst>
                                    <p:cond delay="0"/>
                                  </p:stCondLst>
                                  <p:childTnLst>
                                    <p:set>
                                      <p:cBhvr>
                                        <p:cTn id="148" dur="1" fill="hold">
                                          <p:stCondLst>
                                            <p:cond delay="0"/>
                                          </p:stCondLst>
                                        </p:cTn>
                                        <p:tgtEl>
                                          <p:spTgt spid="1048943"/>
                                        </p:tgtEl>
                                        <p:attrNameLst>
                                          <p:attrName>style.visibility</p:attrName>
                                        </p:attrNameLst>
                                      </p:cBhvr>
                                      <p:to>
                                        <p:strVal val="visible"/>
                                      </p:to>
                                    </p:set>
                                    <p:animEffect transition="in" filter="wheel(1)">
                                      <p:cBhvr>
                                        <p:cTn id="149" dur="500"/>
                                        <p:tgtEl>
                                          <p:spTgt spid="1048943"/>
                                        </p:tgtEl>
                                      </p:cBhvr>
                                    </p:animEffect>
                                  </p:childTnLst>
                                </p:cTn>
                              </p:par>
                            </p:childTnLst>
                          </p:cTn>
                        </p:par>
                        <p:par>
                          <p:cTn id="150" fill="hold">
                            <p:stCondLst>
                              <p:cond delay="13000"/>
                            </p:stCondLst>
                            <p:childTnLst>
                              <p:par>
                                <p:cTn id="151" presetID="53" presetClass="entr" presetSubtype="16" fill="hold" grpId="0" nodeType="afterEffect">
                                  <p:stCondLst>
                                    <p:cond delay="0"/>
                                  </p:stCondLst>
                                  <p:childTnLst>
                                    <p:set>
                                      <p:cBhvr>
                                        <p:cTn id="152" dur="1" fill="hold">
                                          <p:stCondLst>
                                            <p:cond delay="0"/>
                                          </p:stCondLst>
                                        </p:cTn>
                                        <p:tgtEl>
                                          <p:spTgt spid="1048949"/>
                                        </p:tgtEl>
                                        <p:attrNameLst>
                                          <p:attrName>style.visibility</p:attrName>
                                        </p:attrNameLst>
                                      </p:cBhvr>
                                      <p:to>
                                        <p:strVal val="visible"/>
                                      </p:to>
                                    </p:set>
                                    <p:anim calcmode="lin" valueType="num">
                                      <p:cBhvr>
                                        <p:cTn id="153" dur="500" fill="hold"/>
                                        <p:tgtEl>
                                          <p:spTgt spid="1048949"/>
                                        </p:tgtEl>
                                        <p:attrNameLst>
                                          <p:attrName>ppt_w</p:attrName>
                                        </p:attrNameLst>
                                      </p:cBhvr>
                                      <p:tavLst>
                                        <p:tav tm="0">
                                          <p:val>
                                            <p:fltVal val="0"/>
                                          </p:val>
                                        </p:tav>
                                        <p:tav tm="100000">
                                          <p:val>
                                            <p:strVal val="#ppt_w"/>
                                          </p:val>
                                        </p:tav>
                                      </p:tavLst>
                                    </p:anim>
                                    <p:anim calcmode="lin" valueType="num">
                                      <p:cBhvr>
                                        <p:cTn id="154" dur="500" fill="hold"/>
                                        <p:tgtEl>
                                          <p:spTgt spid="1048949"/>
                                        </p:tgtEl>
                                        <p:attrNameLst>
                                          <p:attrName>ppt_h</p:attrName>
                                        </p:attrNameLst>
                                      </p:cBhvr>
                                      <p:tavLst>
                                        <p:tav tm="0">
                                          <p:val>
                                            <p:fltVal val="0"/>
                                          </p:val>
                                        </p:tav>
                                        <p:tav tm="100000">
                                          <p:val>
                                            <p:strVal val="#ppt_h"/>
                                          </p:val>
                                        </p:tav>
                                      </p:tavLst>
                                    </p:anim>
                                    <p:animEffect transition="in" filter="fade">
                                      <p:cBhvr>
                                        <p:cTn id="155" dur="500"/>
                                        <p:tgtEl>
                                          <p:spTgt spid="1048949"/>
                                        </p:tgtEl>
                                      </p:cBhvr>
                                    </p:animEffect>
                                  </p:childTnLst>
                                </p:cTn>
                              </p:par>
                            </p:childTnLst>
                          </p:cTn>
                        </p:par>
                        <p:par>
                          <p:cTn id="156" fill="hold">
                            <p:stCondLst>
                              <p:cond delay="13500"/>
                            </p:stCondLst>
                            <p:childTnLst>
                              <p:par>
                                <p:cTn id="157" presetID="53" presetClass="entr" presetSubtype="16" fill="hold" grpId="0" nodeType="afterEffect">
                                  <p:stCondLst>
                                    <p:cond delay="0"/>
                                  </p:stCondLst>
                                  <p:childTnLst>
                                    <p:set>
                                      <p:cBhvr>
                                        <p:cTn id="158" dur="1" fill="hold">
                                          <p:stCondLst>
                                            <p:cond delay="0"/>
                                          </p:stCondLst>
                                        </p:cTn>
                                        <p:tgtEl>
                                          <p:spTgt spid="1048957"/>
                                        </p:tgtEl>
                                        <p:attrNameLst>
                                          <p:attrName>style.visibility</p:attrName>
                                        </p:attrNameLst>
                                      </p:cBhvr>
                                      <p:to>
                                        <p:strVal val="visible"/>
                                      </p:to>
                                    </p:set>
                                    <p:anim calcmode="lin" valueType="num">
                                      <p:cBhvr>
                                        <p:cTn id="159" dur="500" fill="hold"/>
                                        <p:tgtEl>
                                          <p:spTgt spid="1048957"/>
                                        </p:tgtEl>
                                        <p:attrNameLst>
                                          <p:attrName>ppt_w</p:attrName>
                                        </p:attrNameLst>
                                      </p:cBhvr>
                                      <p:tavLst>
                                        <p:tav tm="0">
                                          <p:val>
                                            <p:fltVal val="0"/>
                                          </p:val>
                                        </p:tav>
                                        <p:tav tm="100000">
                                          <p:val>
                                            <p:strVal val="#ppt_w"/>
                                          </p:val>
                                        </p:tav>
                                      </p:tavLst>
                                    </p:anim>
                                    <p:anim calcmode="lin" valueType="num">
                                      <p:cBhvr>
                                        <p:cTn id="160" dur="500" fill="hold"/>
                                        <p:tgtEl>
                                          <p:spTgt spid="1048957"/>
                                        </p:tgtEl>
                                        <p:attrNameLst>
                                          <p:attrName>ppt_h</p:attrName>
                                        </p:attrNameLst>
                                      </p:cBhvr>
                                      <p:tavLst>
                                        <p:tav tm="0">
                                          <p:val>
                                            <p:fltVal val="0"/>
                                          </p:val>
                                        </p:tav>
                                        <p:tav tm="100000">
                                          <p:val>
                                            <p:strVal val="#ppt_h"/>
                                          </p:val>
                                        </p:tav>
                                      </p:tavLst>
                                    </p:anim>
                                    <p:animEffect transition="in" filter="fade">
                                      <p:cBhvr>
                                        <p:cTn id="161" dur="500"/>
                                        <p:tgtEl>
                                          <p:spTgt spid="1048957"/>
                                        </p:tgtEl>
                                      </p:cBhvr>
                                    </p:animEffect>
                                  </p:childTnLst>
                                </p:cTn>
                              </p:par>
                            </p:childTnLst>
                          </p:cTn>
                        </p:par>
                        <p:par>
                          <p:cTn id="162" fill="hold">
                            <p:stCondLst>
                              <p:cond delay="14000"/>
                            </p:stCondLst>
                            <p:childTnLst>
                              <p:par>
                                <p:cTn id="163" presetID="49" presetClass="entr" presetSubtype="0" decel="100000" fill="hold" grpId="0" nodeType="afterEffect">
                                  <p:stCondLst>
                                    <p:cond delay="0"/>
                                  </p:stCondLst>
                                  <p:childTnLst>
                                    <p:set>
                                      <p:cBhvr>
                                        <p:cTn id="164" dur="1" fill="hold">
                                          <p:stCondLst>
                                            <p:cond delay="0"/>
                                          </p:stCondLst>
                                        </p:cTn>
                                        <p:tgtEl>
                                          <p:spTgt spid="1048963"/>
                                        </p:tgtEl>
                                        <p:attrNameLst>
                                          <p:attrName>style.visibility</p:attrName>
                                        </p:attrNameLst>
                                      </p:cBhvr>
                                      <p:to>
                                        <p:strVal val="visible"/>
                                      </p:to>
                                    </p:set>
                                    <p:anim calcmode="lin" valueType="num">
                                      <p:cBhvr>
                                        <p:cTn id="165" dur="500" fill="hold"/>
                                        <p:tgtEl>
                                          <p:spTgt spid="1048963"/>
                                        </p:tgtEl>
                                        <p:attrNameLst>
                                          <p:attrName>ppt_w</p:attrName>
                                        </p:attrNameLst>
                                      </p:cBhvr>
                                      <p:tavLst>
                                        <p:tav tm="0">
                                          <p:val>
                                            <p:fltVal val="0"/>
                                          </p:val>
                                        </p:tav>
                                        <p:tav tm="100000">
                                          <p:val>
                                            <p:strVal val="#ppt_w"/>
                                          </p:val>
                                        </p:tav>
                                      </p:tavLst>
                                    </p:anim>
                                    <p:anim calcmode="lin" valueType="num">
                                      <p:cBhvr>
                                        <p:cTn id="166" dur="500" fill="hold"/>
                                        <p:tgtEl>
                                          <p:spTgt spid="1048963"/>
                                        </p:tgtEl>
                                        <p:attrNameLst>
                                          <p:attrName>ppt_h</p:attrName>
                                        </p:attrNameLst>
                                      </p:cBhvr>
                                      <p:tavLst>
                                        <p:tav tm="0">
                                          <p:val>
                                            <p:fltVal val="0"/>
                                          </p:val>
                                        </p:tav>
                                        <p:tav tm="100000">
                                          <p:val>
                                            <p:strVal val="#ppt_h"/>
                                          </p:val>
                                        </p:tav>
                                      </p:tavLst>
                                    </p:anim>
                                    <p:anim calcmode="lin" valueType="num">
                                      <p:cBhvr>
                                        <p:cTn id="167" dur="500" fill="hold"/>
                                        <p:tgtEl>
                                          <p:spTgt spid="1048963"/>
                                        </p:tgtEl>
                                        <p:attrNameLst>
                                          <p:attrName>style.rotation</p:attrName>
                                        </p:attrNameLst>
                                      </p:cBhvr>
                                      <p:tavLst>
                                        <p:tav tm="0">
                                          <p:val>
                                            <p:fltVal val="360"/>
                                          </p:val>
                                        </p:tav>
                                        <p:tav tm="100000">
                                          <p:val>
                                            <p:fltVal val="0"/>
                                          </p:val>
                                        </p:tav>
                                      </p:tavLst>
                                    </p:anim>
                                    <p:animEffect transition="in" filter="fade">
                                      <p:cBhvr>
                                        <p:cTn id="168" dur="500"/>
                                        <p:tgtEl>
                                          <p:spTgt spid="1048963"/>
                                        </p:tgtEl>
                                      </p:cBhvr>
                                    </p:animEffect>
                                  </p:childTnLst>
                                </p:cTn>
                              </p:par>
                            </p:childTnLst>
                          </p:cTn>
                        </p:par>
                        <p:par>
                          <p:cTn id="169" fill="hold">
                            <p:stCondLst>
                              <p:cond delay="14500"/>
                            </p:stCondLst>
                            <p:childTnLst>
                              <p:par>
                                <p:cTn id="170" presetID="21" presetClass="entr" presetSubtype="1" fill="hold" grpId="0" nodeType="afterEffect">
                                  <p:stCondLst>
                                    <p:cond delay="0"/>
                                  </p:stCondLst>
                                  <p:childTnLst>
                                    <p:set>
                                      <p:cBhvr>
                                        <p:cTn id="171" dur="1" fill="hold">
                                          <p:stCondLst>
                                            <p:cond delay="0"/>
                                          </p:stCondLst>
                                        </p:cTn>
                                        <p:tgtEl>
                                          <p:spTgt spid="1048951"/>
                                        </p:tgtEl>
                                        <p:attrNameLst>
                                          <p:attrName>style.visibility</p:attrName>
                                        </p:attrNameLst>
                                      </p:cBhvr>
                                      <p:to>
                                        <p:strVal val="visible"/>
                                      </p:to>
                                    </p:set>
                                    <p:animEffect transition="in" filter="wheel(1)">
                                      <p:cBhvr>
                                        <p:cTn id="172" dur="500"/>
                                        <p:tgtEl>
                                          <p:spTgt spid="1048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6" grpId="0" bldLvl="0" animBg="1"/>
      <p:bldP spid="1048937" grpId="0" bldLvl="0" animBg="1"/>
      <p:bldP spid="1048938" grpId="0" bldLvl="0" animBg="1"/>
      <p:bldP spid="1048939" grpId="0" bldLvl="0" animBg="1"/>
      <p:bldP spid="1048940" grpId="0" bldLvl="0" animBg="1"/>
      <p:bldP spid="1048941" grpId="0" bldLvl="0" animBg="1"/>
      <p:bldP spid="1048942" grpId="0" bldLvl="0" animBg="1"/>
      <p:bldP spid="1048943" grpId="0" bldLvl="0" animBg="1"/>
      <p:bldP spid="1048944" grpId="0" bldLvl="0" animBg="1"/>
      <p:bldP spid="1048945" grpId="0" bldLvl="0" animBg="1"/>
      <p:bldP spid="1048946" grpId="0" bldLvl="0" animBg="1"/>
      <p:bldP spid="1048947" grpId="0" bldLvl="0" animBg="1"/>
      <p:bldP spid="1048948" grpId="0" bldLvl="0" animBg="1"/>
      <p:bldP spid="1048949" grpId="0" bldLvl="0" animBg="1"/>
      <p:bldP spid="1048950" grpId="0" bldLvl="0" animBg="1"/>
      <p:bldP spid="1048951" grpId="0" bldLvl="0" animBg="1"/>
      <p:bldP spid="1048952" grpId="0"/>
      <p:bldP spid="1048953" grpId="0"/>
      <p:bldP spid="1048954" grpId="0"/>
      <p:bldP spid="1048955" grpId="0"/>
      <p:bldP spid="1048956" grpId="0"/>
      <p:bldP spid="1048957" grpId="0"/>
      <p:bldP spid="1048958" grpId="0"/>
      <p:bldP spid="1048959" grpId="0"/>
      <p:bldP spid="1048960" grpId="0"/>
      <p:bldP spid="1048961" grpId="0"/>
      <p:bldP spid="1048962" grpId="0"/>
      <p:bldP spid="10489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组合 48"/>
          <p:cNvGrpSpPr/>
          <p:nvPr/>
        </p:nvGrpSpPr>
        <p:grpSpPr>
          <a:xfrm>
            <a:off x="7875588" y="300038"/>
            <a:ext cx="846137" cy="846137"/>
            <a:chOff x="1758" y="973"/>
            <a:chExt cx="937" cy="937"/>
          </a:xfrm>
        </p:grpSpPr>
        <p:sp>
          <p:nvSpPr>
            <p:cNvPr id="1048964"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65"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966"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67" name="Copyright Notice"/>
          <p:cNvSpPr/>
          <p:nvPr/>
        </p:nvSpPr>
        <p:spPr bwMode="auto">
          <a:xfrm>
            <a:off x="21272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8968" name="Freeform 55"/>
          <p:cNvSpPr/>
          <p:nvPr/>
        </p:nvSpPr>
        <p:spPr>
          <a:xfrm>
            <a:off x="1120775" y="2233613"/>
            <a:ext cx="541338" cy="1100138"/>
          </a:xfrm>
          <a:custGeom>
            <a:avLst/>
            <a:gdLst/>
            <a:ahLst/>
            <a:cxnLst>
              <a:cxn ang="0">
                <a:pos x="4712" y="16633"/>
              </a:cxn>
              <a:cxn ang="0">
                <a:pos x="0" y="20145"/>
              </a:cxn>
              <a:cxn ang="0">
                <a:pos x="4712" y="23698"/>
              </a:cxn>
              <a:cxn ang="0">
                <a:pos x="11931" y="39927"/>
              </a:cxn>
              <a:cxn ang="0">
                <a:pos x="18995" y="32708"/>
              </a:cxn>
              <a:cxn ang="0">
                <a:pos x="14493" y="20145"/>
              </a:cxn>
              <a:cxn ang="0">
                <a:pos x="19568" y="7065"/>
              </a:cxn>
              <a:cxn ang="0">
                <a:pos x="12507" y="0"/>
              </a:cxn>
              <a:cxn ang="0">
                <a:pos x="4712" y="16633"/>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solidFill>
            <a:srgbClr val="002748"/>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69" name="Freeform 56"/>
          <p:cNvSpPr/>
          <p:nvPr/>
        </p:nvSpPr>
        <p:spPr>
          <a:xfrm>
            <a:off x="1498600" y="3165475"/>
            <a:ext cx="1123950" cy="538163"/>
          </a:xfrm>
          <a:custGeom>
            <a:avLst/>
            <a:gdLst/>
            <a:ahLst/>
            <a:cxnLst>
              <a:cxn ang="0">
                <a:pos x="7036" y="0"/>
              </a:cxn>
              <a:cxn ang="0">
                <a:pos x="0" y="7065"/>
              </a:cxn>
              <a:cxn ang="0">
                <a:pos x="17373" y="15637"/>
              </a:cxn>
              <a:cxn ang="0">
                <a:pos x="20302" y="19568"/>
              </a:cxn>
              <a:cxn ang="0">
                <a:pos x="23374" y="15637"/>
              </a:cxn>
              <a:cxn ang="0">
                <a:pos x="40747" y="7847"/>
              </a:cxn>
              <a:cxn ang="0">
                <a:pos x="33710" y="782"/>
              </a:cxn>
              <a:cxn ang="0">
                <a:pos x="20668" y="5861"/>
              </a:cxn>
              <a:cxn ang="0">
                <a:pos x="7036" y="0"/>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92D050"/>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70" name="Freeform 57"/>
          <p:cNvSpPr/>
          <p:nvPr/>
        </p:nvSpPr>
        <p:spPr>
          <a:xfrm>
            <a:off x="1508125" y="1854200"/>
            <a:ext cx="1096963" cy="546100"/>
          </a:xfrm>
          <a:custGeom>
            <a:avLst/>
            <a:gdLst/>
            <a:ahLst/>
            <a:cxnLst>
              <a:cxn ang="0">
                <a:pos x="19991" y="0"/>
              </a:cxn>
              <a:cxn ang="0">
                <a:pos x="16423" y="4719"/>
              </a:cxn>
              <a:cxn ang="0">
                <a:pos x="0" y="12732"/>
              </a:cxn>
              <a:cxn ang="0">
                <a:pos x="7065" y="19821"/>
              </a:cxn>
              <a:cxn ang="0">
                <a:pos x="20354" y="14525"/>
              </a:cxn>
              <a:cxn ang="0">
                <a:pos x="32861" y="19035"/>
              </a:cxn>
              <a:cxn ang="0">
                <a:pos x="39927" y="11946"/>
              </a:cxn>
              <a:cxn ang="0">
                <a:pos x="23488" y="4719"/>
              </a:cxn>
              <a:cxn ang="0">
                <a:pos x="19991" y="0"/>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F83003"/>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71" name="Freeform 58"/>
          <p:cNvSpPr/>
          <p:nvPr/>
        </p:nvSpPr>
        <p:spPr>
          <a:xfrm>
            <a:off x="2432050" y="2217738"/>
            <a:ext cx="538163" cy="1130300"/>
          </a:xfrm>
          <a:custGeom>
            <a:avLst/>
            <a:gdLst/>
            <a:ahLst/>
            <a:cxnLst>
              <a:cxn ang="0">
                <a:pos x="15637" y="17760"/>
              </a:cxn>
              <a:cxn ang="0">
                <a:pos x="7065" y="0"/>
              </a:cxn>
              <a:cxn ang="0">
                <a:pos x="0" y="7058"/>
              </a:cxn>
              <a:cxn ang="0">
                <a:pos x="5861" y="20679"/>
              </a:cxn>
              <a:cxn ang="0">
                <a:pos x="572" y="33957"/>
              </a:cxn>
              <a:cxn ang="0">
                <a:pos x="7637" y="40999"/>
              </a:cxn>
              <a:cxn ang="0">
                <a:pos x="15637" y="23823"/>
              </a:cxn>
              <a:cxn ang="0">
                <a:pos x="19568" y="20679"/>
              </a:cxn>
              <a:cxn ang="0">
                <a:pos x="15637" y="17760"/>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solidFill>
            <a:srgbClr val="FF9900"/>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grpSp>
        <p:nvGrpSpPr>
          <p:cNvPr id="162" name="组合 3"/>
          <p:cNvGrpSpPr/>
          <p:nvPr/>
        </p:nvGrpSpPr>
        <p:grpSpPr>
          <a:xfrm>
            <a:off x="714375" y="2669540"/>
            <a:ext cx="276225" cy="232410"/>
            <a:chOff x="0" y="0"/>
            <a:chExt cx="337082" cy="284136"/>
          </a:xfrm>
          <a:solidFill>
            <a:srgbClr val="002748"/>
          </a:solidFill>
        </p:grpSpPr>
        <p:sp>
          <p:nvSpPr>
            <p:cNvPr id="1048972" name="Freeform 59"/>
            <p:cNvSpPr/>
            <p:nvPr/>
          </p:nvSpPr>
          <p:spPr>
            <a:xfrm>
              <a:off x="40591" y="52945"/>
              <a:ext cx="250605" cy="231191"/>
            </a:xfrm>
            <a:custGeom>
              <a:avLst/>
              <a:gdLst/>
              <a:ahLst/>
              <a:cxnLst>
                <a:cxn ang="0">
                  <a:pos x="71" y="0"/>
                </a:cxn>
                <a:cxn ang="0">
                  <a:pos x="37" y="26"/>
                </a:cxn>
                <a:cxn ang="0">
                  <a:pos x="0" y="56"/>
                </a:cxn>
                <a:cxn ang="0">
                  <a:pos x="0" y="131"/>
                </a:cxn>
                <a:cxn ang="0">
                  <a:pos x="52" y="131"/>
                </a:cxn>
                <a:cxn ang="0">
                  <a:pos x="52" y="67"/>
                </a:cxn>
                <a:cxn ang="0">
                  <a:pos x="90" y="67"/>
                </a:cxn>
                <a:cxn ang="0">
                  <a:pos x="90" y="131"/>
                </a:cxn>
                <a:cxn ang="0">
                  <a:pos x="142" y="131"/>
                </a:cxn>
                <a:cxn ang="0">
                  <a:pos x="142" y="56"/>
                </a:cxn>
                <a:cxn ang="0">
                  <a:pos x="108" y="26"/>
                </a:cxn>
                <a:cxn ang="0">
                  <a:pos x="71" y="0"/>
                </a:cxn>
              </a:cxnLst>
              <a:rect l="0" t="0" r="r" b="b"/>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grp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73" name="Freeform 60"/>
            <p:cNvSpPr/>
            <p:nvPr/>
          </p:nvSpPr>
          <p:spPr>
            <a:xfrm>
              <a:off x="0" y="0"/>
              <a:ext cx="337082" cy="151775"/>
            </a:xfrm>
            <a:custGeom>
              <a:avLst/>
              <a:gdLst/>
              <a:ahLst/>
              <a:cxnLst>
                <a:cxn ang="0">
                  <a:pos x="154" y="45"/>
                </a:cxn>
                <a:cxn ang="0">
                  <a:pos x="154" y="7"/>
                </a:cxn>
                <a:cxn ang="0">
                  <a:pos x="127" y="7"/>
                </a:cxn>
                <a:cxn ang="0">
                  <a:pos x="127" y="22"/>
                </a:cxn>
                <a:cxn ang="0">
                  <a:pos x="109" y="11"/>
                </a:cxn>
                <a:cxn ang="0">
                  <a:pos x="98" y="0"/>
                </a:cxn>
                <a:cxn ang="0">
                  <a:pos x="83" y="11"/>
                </a:cxn>
                <a:cxn ang="0">
                  <a:pos x="0" y="75"/>
                </a:cxn>
                <a:cxn ang="0">
                  <a:pos x="12" y="86"/>
                </a:cxn>
                <a:cxn ang="0">
                  <a:pos x="98" y="19"/>
                </a:cxn>
                <a:cxn ang="0">
                  <a:pos x="184" y="86"/>
                </a:cxn>
                <a:cxn ang="0">
                  <a:pos x="191" y="75"/>
                </a:cxn>
                <a:cxn ang="0">
                  <a:pos x="154" y="45"/>
                </a:cxn>
              </a:cxnLst>
              <a:rect l="0" t="0" r="r" b="b"/>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grp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grpSp>
      <p:grpSp>
        <p:nvGrpSpPr>
          <p:cNvPr id="163" name="组合 2"/>
          <p:cNvGrpSpPr/>
          <p:nvPr/>
        </p:nvGrpSpPr>
        <p:grpSpPr>
          <a:xfrm>
            <a:off x="3108325" y="2597771"/>
            <a:ext cx="160655" cy="403860"/>
            <a:chOff x="0" y="0"/>
            <a:chExt cx="197660" cy="495914"/>
          </a:xfrm>
          <a:solidFill>
            <a:srgbClr val="FF9900"/>
          </a:solidFill>
        </p:grpSpPr>
        <p:sp>
          <p:nvSpPr>
            <p:cNvPr id="1048974" name="Freeform 61"/>
            <p:cNvSpPr/>
            <p:nvPr/>
          </p:nvSpPr>
          <p:spPr>
            <a:xfrm>
              <a:off x="0" y="86475"/>
              <a:ext cx="197660" cy="409439"/>
            </a:xfrm>
            <a:custGeom>
              <a:avLst/>
              <a:gdLst/>
              <a:ahLst/>
              <a:cxnLst>
                <a:cxn ang="0">
                  <a:pos x="4473" y="0"/>
                </a:cxn>
                <a:cxn ang="0">
                  <a:pos x="1561" y="0"/>
                </a:cxn>
                <a:cxn ang="0">
                  <a:pos x="0" y="1149"/>
                </a:cxn>
                <a:cxn ang="0">
                  <a:pos x="0" y="1149"/>
                </a:cxn>
                <a:cxn ang="0">
                  <a:pos x="0" y="1358"/>
                </a:cxn>
                <a:cxn ang="0">
                  <a:pos x="0" y="5504"/>
                </a:cxn>
                <a:cxn ang="0">
                  <a:pos x="362" y="5867"/>
                </a:cxn>
                <a:cxn ang="0">
                  <a:pos x="989" y="5504"/>
                </a:cxn>
                <a:cxn ang="0">
                  <a:pos x="989" y="1931"/>
                </a:cxn>
                <a:cxn ang="0">
                  <a:pos x="1351" y="1931"/>
                </a:cxn>
                <a:cxn ang="0">
                  <a:pos x="1351" y="5291"/>
                </a:cxn>
                <a:cxn ang="0">
                  <a:pos x="1351" y="5504"/>
                </a:cxn>
                <a:cxn ang="0">
                  <a:pos x="1351" y="11581"/>
                </a:cxn>
                <a:cxn ang="0">
                  <a:pos x="2132" y="12154"/>
                </a:cxn>
                <a:cxn ang="0">
                  <a:pos x="2703" y="11581"/>
                </a:cxn>
                <a:cxn ang="0">
                  <a:pos x="2703" y="6077"/>
                </a:cxn>
                <a:cxn ang="0">
                  <a:pos x="3121" y="6077"/>
                </a:cxn>
                <a:cxn ang="0">
                  <a:pos x="3121" y="11581"/>
                </a:cxn>
                <a:cxn ang="0">
                  <a:pos x="3692" y="12154"/>
                </a:cxn>
                <a:cxn ang="0">
                  <a:pos x="4473" y="11581"/>
                </a:cxn>
                <a:cxn ang="0">
                  <a:pos x="4473" y="5291"/>
                </a:cxn>
                <a:cxn ang="0">
                  <a:pos x="4473" y="5291"/>
                </a:cxn>
                <a:cxn ang="0">
                  <a:pos x="4473" y="1931"/>
                </a:cxn>
                <a:cxn ang="0">
                  <a:pos x="4835" y="1931"/>
                </a:cxn>
                <a:cxn ang="0">
                  <a:pos x="4835" y="5504"/>
                </a:cxn>
                <a:cxn ang="0">
                  <a:pos x="5253" y="5867"/>
                </a:cxn>
                <a:cxn ang="0">
                  <a:pos x="5828" y="5504"/>
                </a:cxn>
                <a:cxn ang="0">
                  <a:pos x="5828" y="1358"/>
                </a:cxn>
                <a:cxn ang="0">
                  <a:pos x="5828" y="1149"/>
                </a:cxn>
                <a:cxn ang="0">
                  <a:pos x="5828" y="995"/>
                </a:cxn>
                <a:cxn ang="0">
                  <a:pos x="4473" y="0"/>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75" name="Oval 62"/>
            <p:cNvSpPr/>
            <p:nvPr/>
          </p:nvSpPr>
          <p:spPr>
            <a:xfrm>
              <a:off x="60004" y="0"/>
              <a:ext cx="79418" cy="79416"/>
            </a:xfrm>
            <a:prstGeom prst="ellipse">
              <a:avLst/>
            </a:prstGeom>
            <a:grpFill/>
            <a:ln w="9525">
              <a:noFill/>
            </a:ln>
          </p:spPr>
          <p:txBody>
            <a:bodyPr anchor="t"/>
            <a:lstStyle/>
            <a:p>
              <a:pPr lvl="0" fontAlgn="base"/>
              <a:endParaRPr sz="1255" strike="noStrike" noProof="1">
                <a:solidFill>
                  <a:schemeClr val="tx1">
                    <a:lumMod val="85000"/>
                    <a:lumOff val="15000"/>
                  </a:schemeClr>
                </a:solidFill>
                <a:latin typeface="Arial Unicode MS" panose="020B0604020202020204" charset="-122"/>
                <a:ea typeface="Arial Unicode MS" panose="020B0604020202020204" charset="-122"/>
                <a:sym typeface="宋体" panose="02010600030101010101" pitchFamily="2" charset="-122"/>
              </a:endParaRPr>
            </a:p>
          </p:txBody>
        </p:sp>
      </p:grpSp>
      <p:sp>
        <p:nvSpPr>
          <p:cNvPr id="1048976" name="Freeform 63"/>
          <p:cNvSpPr/>
          <p:nvPr/>
        </p:nvSpPr>
        <p:spPr>
          <a:xfrm>
            <a:off x="1889125" y="3757613"/>
            <a:ext cx="339725" cy="304800"/>
          </a:xfrm>
          <a:custGeom>
            <a:avLst/>
            <a:gdLst/>
            <a:ahLst/>
            <a:cxnLst>
              <a:cxn ang="0">
                <a:pos x="0" y="10751"/>
              </a:cxn>
              <a:cxn ang="0">
                <a:pos x="780" y="11117"/>
              </a:cxn>
              <a:cxn ang="0">
                <a:pos x="2130" y="8770"/>
              </a:cxn>
              <a:cxn ang="0">
                <a:pos x="7736" y="7623"/>
              </a:cxn>
              <a:cxn ang="0">
                <a:pos x="12201" y="0"/>
              </a:cxn>
              <a:cxn ang="0">
                <a:pos x="1559" y="8408"/>
              </a:cxn>
              <a:cxn ang="0">
                <a:pos x="6595" y="3337"/>
              </a:cxn>
              <a:cxn ang="0">
                <a:pos x="0" y="10751"/>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rgbClr val="92D050"/>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77" name="Freeform 64"/>
          <p:cNvSpPr/>
          <p:nvPr/>
        </p:nvSpPr>
        <p:spPr>
          <a:xfrm>
            <a:off x="1922463" y="1568450"/>
            <a:ext cx="269875" cy="239713"/>
          </a:xfrm>
          <a:custGeom>
            <a:avLst/>
            <a:gdLst/>
            <a:ahLst/>
            <a:cxnLst>
              <a:cxn ang="0">
                <a:pos x="4922" y="1800"/>
              </a:cxn>
              <a:cxn ang="0">
                <a:pos x="2349" y="0"/>
              </a:cxn>
              <a:cxn ang="0">
                <a:pos x="209" y="2955"/>
              </a:cxn>
              <a:cxn ang="0">
                <a:pos x="4712" y="8704"/>
              </a:cxn>
              <a:cxn ang="0">
                <a:pos x="9567" y="2955"/>
              </a:cxn>
              <a:cxn ang="0">
                <a:pos x="7428" y="0"/>
              </a:cxn>
              <a:cxn ang="0">
                <a:pos x="4922" y="1800"/>
              </a:cxn>
            </a:cxnLst>
            <a:rect l="0" t="0" r="r" b="b"/>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F83003"/>
          </a:solidFill>
          <a:ln w="9525">
            <a:noFill/>
          </a:ln>
        </p:spPr>
        <p:txBody>
          <a:bodyPr/>
          <a:lstStyle/>
          <a:p>
            <a:pPr fontAlgn="base"/>
            <a:endParaRPr lang="zh-CN" altLang="en-US" sz="945" strike="noStrike" noProof="1">
              <a:solidFill>
                <a:schemeClr val="tx1">
                  <a:lumMod val="85000"/>
                  <a:lumOff val="15000"/>
                </a:schemeClr>
              </a:solidFill>
              <a:latin typeface="Arial Unicode MS" panose="020B0604020202020204" charset="-122"/>
              <a:ea typeface="Arial Unicode MS" panose="020B0604020202020204" charset="-122"/>
            </a:endParaRPr>
          </a:p>
        </p:txBody>
      </p:sp>
      <p:sp>
        <p:nvSpPr>
          <p:cNvPr id="1048978" name="TextBox 600"/>
          <p:cNvSpPr/>
          <p:nvPr/>
        </p:nvSpPr>
        <p:spPr>
          <a:xfrm>
            <a:off x="1619250" y="4138613"/>
            <a:ext cx="863600" cy="44704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979" name="TextBox 601"/>
          <p:cNvSpPr/>
          <p:nvPr/>
        </p:nvSpPr>
        <p:spPr>
          <a:xfrm>
            <a:off x="419100" y="3001963"/>
            <a:ext cx="863600" cy="44704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980" name="TextBox 603"/>
          <p:cNvSpPr/>
          <p:nvPr/>
        </p:nvSpPr>
        <p:spPr>
          <a:xfrm>
            <a:off x="1625600" y="1233488"/>
            <a:ext cx="863600" cy="44704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981" name="TextBox 604"/>
          <p:cNvSpPr/>
          <p:nvPr/>
        </p:nvSpPr>
        <p:spPr>
          <a:xfrm>
            <a:off x="2765425" y="3001963"/>
            <a:ext cx="865188" cy="447040"/>
          </a:xfrm>
          <a:prstGeom prst="rect">
            <a:avLst/>
          </a:prstGeom>
          <a:noFill/>
          <a:ln w="9525">
            <a:noFill/>
          </a:ln>
        </p:spPr>
        <p:txBody>
          <a:bodyPr wrap="square" anchor="t">
            <a:spAutoFit/>
          </a:bodyPr>
          <a:lstStyle/>
          <a:p>
            <a:pPr algn="ctr"/>
            <a:r>
              <a:rPr lang="zh-CN" altLang="en-US" sz="1200" dirty="0">
                <a:solidFill>
                  <a:srgbClr val="262626"/>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982" name="矩形 9"/>
          <p:cNvSpPr/>
          <p:nvPr/>
        </p:nvSpPr>
        <p:spPr>
          <a:xfrm>
            <a:off x="4602163" y="1712913"/>
            <a:ext cx="406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1048983" name="矩形 10"/>
          <p:cNvSpPr/>
          <p:nvPr/>
        </p:nvSpPr>
        <p:spPr>
          <a:xfrm>
            <a:off x="4602163" y="2303463"/>
            <a:ext cx="4064000" cy="455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1048984" name="矩形 11"/>
          <p:cNvSpPr/>
          <p:nvPr/>
        </p:nvSpPr>
        <p:spPr>
          <a:xfrm>
            <a:off x="4602163" y="2892425"/>
            <a:ext cx="4064000" cy="455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1048985" name="矩形 1"/>
          <p:cNvSpPr/>
          <p:nvPr/>
        </p:nvSpPr>
        <p:spPr>
          <a:xfrm>
            <a:off x="4602163" y="3479800"/>
            <a:ext cx="406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r>
              <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rPr>
              <a:t>Enter title
Enter your text here, or paste your text here. 
</a:t>
            </a:r>
          </a:p>
        </p:txBody>
      </p:sp>
      <p:sp>
        <p:nvSpPr>
          <p:cNvPr id="1048986" name="等腰三角形 4"/>
          <p:cNvSpPr/>
          <p:nvPr/>
        </p:nvSpPr>
        <p:spPr>
          <a:xfrm rot="5400000">
            <a:off x="4142581" y="1839119"/>
            <a:ext cx="260350" cy="22066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987" name="等腰三角形 7"/>
          <p:cNvSpPr/>
          <p:nvPr/>
        </p:nvSpPr>
        <p:spPr>
          <a:xfrm rot="5400000">
            <a:off x="4142581" y="2428081"/>
            <a:ext cx="260350" cy="220663"/>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988" name="等腰三角形 14"/>
          <p:cNvSpPr/>
          <p:nvPr/>
        </p:nvSpPr>
        <p:spPr>
          <a:xfrm rot="5400000">
            <a:off x="4142581" y="3017044"/>
            <a:ext cx="260350" cy="220663"/>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989" name="等腰三角形 26"/>
          <p:cNvSpPr/>
          <p:nvPr/>
        </p:nvSpPr>
        <p:spPr>
          <a:xfrm rot="5400000">
            <a:off x="4142581" y="3607594"/>
            <a:ext cx="260350" cy="22066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966"/>
                                        </p:tgtEl>
                                        <p:attrNameLst>
                                          <p:attrName>style.visibility</p:attrName>
                                        </p:attrNameLst>
                                      </p:cBhvr>
                                      <p:to>
                                        <p:strVal val="visible"/>
                                      </p:to>
                                    </p:set>
                                    <p:anim calcmode="lin" valueType="num">
                                      <p:cBhvr>
                                        <p:cTn id="7" dur="500" fill="hold"/>
                                        <p:tgtEl>
                                          <p:spTgt spid="1048966"/>
                                        </p:tgtEl>
                                        <p:attrNameLst>
                                          <p:attrName>ppt_x</p:attrName>
                                        </p:attrNameLst>
                                      </p:cBhvr>
                                      <p:tavLst>
                                        <p:tav tm="0">
                                          <p:val>
                                            <p:strVal val="0-#ppt_w/2"/>
                                          </p:val>
                                        </p:tav>
                                        <p:tav tm="100000">
                                          <p:val>
                                            <p:strVal val="#ppt_x"/>
                                          </p:val>
                                        </p:tav>
                                      </p:tavLst>
                                    </p:anim>
                                    <p:anim calcmode="lin" valueType="num">
                                      <p:cBhvr>
                                        <p:cTn id="8" dur="500" fill="hold"/>
                                        <p:tgtEl>
                                          <p:spTgt spid="10489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61"/>
                                        </p:tgtEl>
                                        <p:attrNameLst>
                                          <p:attrName>style.visibility</p:attrName>
                                        </p:attrNameLst>
                                      </p:cBhvr>
                                      <p:to>
                                        <p:strVal val="visible"/>
                                      </p:to>
                                    </p:set>
                                    <p:anim calcmode="lin" valueType="num">
                                      <p:cBhvr>
                                        <p:cTn id="12" dur="500" fill="hold"/>
                                        <p:tgtEl>
                                          <p:spTgt spid="161"/>
                                        </p:tgtEl>
                                        <p:attrNameLst>
                                          <p:attrName>ppt_w</p:attrName>
                                        </p:attrNameLst>
                                      </p:cBhvr>
                                      <p:tavLst>
                                        <p:tav tm="0">
                                          <p:val>
                                            <p:fltVal val="0"/>
                                          </p:val>
                                        </p:tav>
                                        <p:tav tm="100000">
                                          <p:val>
                                            <p:strVal val="#ppt_w"/>
                                          </p:val>
                                        </p:tav>
                                      </p:tavLst>
                                    </p:anim>
                                    <p:anim calcmode="lin" valueType="num">
                                      <p:cBhvr>
                                        <p:cTn id="13" dur="500" fill="hold"/>
                                        <p:tgtEl>
                                          <p:spTgt spid="161"/>
                                        </p:tgtEl>
                                        <p:attrNameLst>
                                          <p:attrName>ppt_h</p:attrName>
                                        </p:attrNameLst>
                                      </p:cBhvr>
                                      <p:tavLst>
                                        <p:tav tm="0">
                                          <p:val>
                                            <p:fltVal val="0"/>
                                          </p:val>
                                        </p:tav>
                                        <p:tav tm="100000">
                                          <p:val>
                                            <p:strVal val="#ppt_h"/>
                                          </p:val>
                                        </p:tav>
                                      </p:tavLst>
                                    </p:anim>
                                    <p:anim calcmode="lin" valueType="num">
                                      <p:cBhvr>
                                        <p:cTn id="14" dur="500" fill="hold"/>
                                        <p:tgtEl>
                                          <p:spTgt spid="161"/>
                                        </p:tgtEl>
                                        <p:attrNameLst>
                                          <p:attrName>style.rotation</p:attrName>
                                        </p:attrNameLst>
                                      </p:cBhvr>
                                      <p:tavLst>
                                        <p:tav tm="0">
                                          <p:val>
                                            <p:fltVal val="360"/>
                                          </p:val>
                                        </p:tav>
                                        <p:tav tm="100000">
                                          <p:val>
                                            <p:fltVal val="0"/>
                                          </p:val>
                                        </p:tav>
                                      </p:tavLst>
                                    </p:anim>
                                    <p:animEffect transition="in" filter="fade">
                                      <p:cBhvr>
                                        <p:cTn id="15" dur="500"/>
                                        <p:tgtEl>
                                          <p:spTgt spid="161"/>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967"/>
                                        </p:tgtEl>
                                        <p:attrNameLst>
                                          <p:attrName>style.visibility</p:attrName>
                                        </p:attrNameLst>
                                      </p:cBhvr>
                                      <p:to>
                                        <p:strVal val="visible"/>
                                      </p:to>
                                    </p:set>
                                    <p:anim calcmode="lin" valueType="num">
                                      <p:cBhvr>
                                        <p:cTn id="19" dur="500" fill="hold"/>
                                        <p:tgtEl>
                                          <p:spTgt spid="1048967"/>
                                        </p:tgtEl>
                                        <p:attrNameLst>
                                          <p:attrName>ppt_w</p:attrName>
                                        </p:attrNameLst>
                                      </p:cBhvr>
                                      <p:tavLst>
                                        <p:tav tm="0">
                                          <p:val>
                                            <p:fltVal val="0"/>
                                          </p:val>
                                        </p:tav>
                                        <p:tav tm="100000">
                                          <p:val>
                                            <p:strVal val="#ppt_w"/>
                                          </p:val>
                                        </p:tav>
                                      </p:tavLst>
                                    </p:anim>
                                    <p:anim calcmode="lin" valueType="num">
                                      <p:cBhvr>
                                        <p:cTn id="20" dur="500" fill="hold"/>
                                        <p:tgtEl>
                                          <p:spTgt spid="1048967"/>
                                        </p:tgtEl>
                                        <p:attrNameLst>
                                          <p:attrName>ppt_h</p:attrName>
                                        </p:attrNameLst>
                                      </p:cBhvr>
                                      <p:tavLst>
                                        <p:tav tm="0">
                                          <p:val>
                                            <p:fltVal val="0"/>
                                          </p:val>
                                        </p:tav>
                                        <p:tav tm="100000">
                                          <p:val>
                                            <p:strVal val="#ppt_h"/>
                                          </p:val>
                                        </p:tav>
                                      </p:tavLst>
                                    </p:anim>
                                    <p:anim calcmode="lin" valueType="num">
                                      <p:cBhvr>
                                        <p:cTn id="21" dur="500" fill="hold"/>
                                        <p:tgtEl>
                                          <p:spTgt spid="1048967"/>
                                        </p:tgtEl>
                                        <p:attrNameLst>
                                          <p:attrName>style.rotation</p:attrName>
                                        </p:attrNameLst>
                                      </p:cBhvr>
                                      <p:tavLst>
                                        <p:tav tm="0">
                                          <p:val>
                                            <p:fltVal val="360"/>
                                          </p:val>
                                        </p:tav>
                                        <p:tav tm="100000">
                                          <p:val>
                                            <p:fltVal val="0"/>
                                          </p:val>
                                        </p:tav>
                                      </p:tavLst>
                                    </p:anim>
                                    <p:animEffect transition="in" filter="fade">
                                      <p:cBhvr>
                                        <p:cTn id="22" dur="500"/>
                                        <p:tgtEl>
                                          <p:spTgt spid="1048967"/>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1048968"/>
                                        </p:tgtEl>
                                        <p:attrNameLst>
                                          <p:attrName>style.visibility</p:attrName>
                                        </p:attrNameLst>
                                      </p:cBhvr>
                                      <p:to>
                                        <p:strVal val="visible"/>
                                      </p:to>
                                    </p:set>
                                    <p:anim calcmode="lin" valueType="num">
                                      <p:cBhvr>
                                        <p:cTn id="26" dur="500" fill="hold"/>
                                        <p:tgtEl>
                                          <p:spTgt spid="1048968"/>
                                        </p:tgtEl>
                                        <p:attrNameLst>
                                          <p:attrName>ppt_x</p:attrName>
                                        </p:attrNameLst>
                                      </p:cBhvr>
                                      <p:tavLst>
                                        <p:tav tm="0">
                                          <p:val>
                                            <p:strVal val="0-#ppt_w/2"/>
                                          </p:val>
                                        </p:tav>
                                        <p:tav tm="100000">
                                          <p:val>
                                            <p:strVal val="#ppt_x"/>
                                          </p:val>
                                        </p:tav>
                                      </p:tavLst>
                                    </p:anim>
                                    <p:anim calcmode="lin" valueType="num">
                                      <p:cBhvr>
                                        <p:cTn id="27" dur="500" fill="hold"/>
                                        <p:tgtEl>
                                          <p:spTgt spid="1048968"/>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 calcmode="lin" valueType="num">
                                      <p:cBhvr>
                                        <p:cTn id="30" dur="500" fill="hold"/>
                                        <p:tgtEl>
                                          <p:spTgt spid="162"/>
                                        </p:tgtEl>
                                        <p:attrNameLst>
                                          <p:attrName>ppt_x</p:attrName>
                                        </p:attrNameLst>
                                      </p:cBhvr>
                                      <p:tavLst>
                                        <p:tav tm="0">
                                          <p:val>
                                            <p:strVal val="0-#ppt_w/2"/>
                                          </p:val>
                                        </p:tav>
                                        <p:tav tm="100000">
                                          <p:val>
                                            <p:strVal val="#ppt_x"/>
                                          </p:val>
                                        </p:tav>
                                      </p:tavLst>
                                    </p:anim>
                                    <p:anim calcmode="lin" valueType="num">
                                      <p:cBhvr>
                                        <p:cTn id="31" dur="500" fill="hold"/>
                                        <p:tgtEl>
                                          <p:spTgt spid="162"/>
                                        </p:tgtEl>
                                        <p:attrNameLst>
                                          <p:attrName>ppt_y</p:attrName>
                                        </p:attrNameLst>
                                      </p:cBhvr>
                                      <p:tavLst>
                                        <p:tav tm="0">
                                          <p:val>
                                            <p:strVal val="#ppt_y"/>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48979"/>
                                        </p:tgtEl>
                                        <p:attrNameLst>
                                          <p:attrName>style.visibility</p:attrName>
                                        </p:attrNameLst>
                                      </p:cBhvr>
                                      <p:to>
                                        <p:strVal val="visible"/>
                                      </p:to>
                                    </p:set>
                                    <p:anim calcmode="lin" valueType="num">
                                      <p:cBhvr>
                                        <p:cTn id="34" dur="500" fill="hold"/>
                                        <p:tgtEl>
                                          <p:spTgt spid="1048979"/>
                                        </p:tgtEl>
                                        <p:attrNameLst>
                                          <p:attrName>ppt_x</p:attrName>
                                        </p:attrNameLst>
                                      </p:cBhvr>
                                      <p:tavLst>
                                        <p:tav tm="0">
                                          <p:val>
                                            <p:strVal val="#ppt_x"/>
                                          </p:val>
                                        </p:tav>
                                        <p:tav tm="100000">
                                          <p:val>
                                            <p:strVal val="#ppt_x"/>
                                          </p:val>
                                        </p:tav>
                                      </p:tavLst>
                                    </p:anim>
                                    <p:anim calcmode="lin" valueType="num">
                                      <p:cBhvr>
                                        <p:cTn id="35" dur="500" fill="hold"/>
                                        <p:tgtEl>
                                          <p:spTgt spid="1048979"/>
                                        </p:tgtEl>
                                        <p:attrNameLst>
                                          <p:attrName>ppt_y</p:attrName>
                                        </p:attrNameLst>
                                      </p:cBhvr>
                                      <p:tavLst>
                                        <p:tav tm="0">
                                          <p:val>
                                            <p:strVal val="1+#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1048970"/>
                                        </p:tgtEl>
                                        <p:attrNameLst>
                                          <p:attrName>style.visibility</p:attrName>
                                        </p:attrNameLst>
                                      </p:cBhvr>
                                      <p:to>
                                        <p:strVal val="visible"/>
                                      </p:to>
                                    </p:set>
                                    <p:anim calcmode="lin" valueType="num">
                                      <p:cBhvr>
                                        <p:cTn id="38" dur="500" fill="hold"/>
                                        <p:tgtEl>
                                          <p:spTgt spid="1048970"/>
                                        </p:tgtEl>
                                        <p:attrNameLst>
                                          <p:attrName>ppt_x</p:attrName>
                                        </p:attrNameLst>
                                      </p:cBhvr>
                                      <p:tavLst>
                                        <p:tav tm="0">
                                          <p:val>
                                            <p:strVal val="#ppt_x"/>
                                          </p:val>
                                        </p:tav>
                                        <p:tav tm="100000">
                                          <p:val>
                                            <p:strVal val="#ppt_x"/>
                                          </p:val>
                                        </p:tav>
                                      </p:tavLst>
                                    </p:anim>
                                    <p:anim calcmode="lin" valueType="num">
                                      <p:cBhvr>
                                        <p:cTn id="39" dur="500" fill="hold"/>
                                        <p:tgtEl>
                                          <p:spTgt spid="1048970"/>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1048977"/>
                                        </p:tgtEl>
                                        <p:attrNameLst>
                                          <p:attrName>style.visibility</p:attrName>
                                        </p:attrNameLst>
                                      </p:cBhvr>
                                      <p:to>
                                        <p:strVal val="visible"/>
                                      </p:to>
                                    </p:set>
                                    <p:anim calcmode="lin" valueType="num">
                                      <p:cBhvr>
                                        <p:cTn id="42" dur="500" fill="hold"/>
                                        <p:tgtEl>
                                          <p:spTgt spid="1048977"/>
                                        </p:tgtEl>
                                        <p:attrNameLst>
                                          <p:attrName>ppt_x</p:attrName>
                                        </p:attrNameLst>
                                      </p:cBhvr>
                                      <p:tavLst>
                                        <p:tav tm="0">
                                          <p:val>
                                            <p:strVal val="#ppt_x"/>
                                          </p:val>
                                        </p:tav>
                                        <p:tav tm="100000">
                                          <p:val>
                                            <p:strVal val="#ppt_x"/>
                                          </p:val>
                                        </p:tav>
                                      </p:tavLst>
                                    </p:anim>
                                    <p:anim calcmode="lin" valueType="num">
                                      <p:cBhvr>
                                        <p:cTn id="43" dur="500" fill="hold"/>
                                        <p:tgtEl>
                                          <p:spTgt spid="1048977"/>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1048980"/>
                                        </p:tgtEl>
                                        <p:attrNameLst>
                                          <p:attrName>style.visibility</p:attrName>
                                        </p:attrNameLst>
                                      </p:cBhvr>
                                      <p:to>
                                        <p:strVal val="visible"/>
                                      </p:to>
                                    </p:set>
                                    <p:anim calcmode="lin" valueType="num">
                                      <p:cBhvr>
                                        <p:cTn id="46" dur="500" fill="hold"/>
                                        <p:tgtEl>
                                          <p:spTgt spid="1048980"/>
                                        </p:tgtEl>
                                        <p:attrNameLst>
                                          <p:attrName>ppt_x</p:attrName>
                                        </p:attrNameLst>
                                      </p:cBhvr>
                                      <p:tavLst>
                                        <p:tav tm="0">
                                          <p:val>
                                            <p:strVal val="#ppt_x"/>
                                          </p:val>
                                        </p:tav>
                                        <p:tav tm="100000">
                                          <p:val>
                                            <p:strVal val="#ppt_x"/>
                                          </p:val>
                                        </p:tav>
                                      </p:tavLst>
                                    </p:anim>
                                    <p:anim calcmode="lin" valueType="num">
                                      <p:cBhvr>
                                        <p:cTn id="47" dur="500" fill="hold"/>
                                        <p:tgtEl>
                                          <p:spTgt spid="1048980"/>
                                        </p:tgtEl>
                                        <p:attrNameLst>
                                          <p:attrName>ppt_y</p:attrName>
                                        </p:attrNameLst>
                                      </p:cBhvr>
                                      <p:tavLst>
                                        <p:tav tm="0">
                                          <p:val>
                                            <p:strVal val="0-#ppt_h/2"/>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048971"/>
                                        </p:tgtEl>
                                        <p:attrNameLst>
                                          <p:attrName>style.visibility</p:attrName>
                                        </p:attrNameLst>
                                      </p:cBhvr>
                                      <p:to>
                                        <p:strVal val="visible"/>
                                      </p:to>
                                    </p:set>
                                    <p:anim calcmode="lin" valueType="num">
                                      <p:cBhvr>
                                        <p:cTn id="50" dur="500" fill="hold"/>
                                        <p:tgtEl>
                                          <p:spTgt spid="1048971"/>
                                        </p:tgtEl>
                                        <p:attrNameLst>
                                          <p:attrName>ppt_x</p:attrName>
                                        </p:attrNameLst>
                                      </p:cBhvr>
                                      <p:tavLst>
                                        <p:tav tm="0">
                                          <p:val>
                                            <p:strVal val="1+#ppt_w/2"/>
                                          </p:val>
                                        </p:tav>
                                        <p:tav tm="100000">
                                          <p:val>
                                            <p:strVal val="#ppt_x"/>
                                          </p:val>
                                        </p:tav>
                                      </p:tavLst>
                                    </p:anim>
                                    <p:anim calcmode="lin" valueType="num">
                                      <p:cBhvr>
                                        <p:cTn id="51" dur="500" fill="hold"/>
                                        <p:tgtEl>
                                          <p:spTgt spid="1048971"/>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163"/>
                                        </p:tgtEl>
                                        <p:attrNameLst>
                                          <p:attrName>style.visibility</p:attrName>
                                        </p:attrNameLst>
                                      </p:cBhvr>
                                      <p:to>
                                        <p:strVal val="visible"/>
                                      </p:to>
                                    </p:set>
                                    <p:anim calcmode="lin" valueType="num">
                                      <p:cBhvr>
                                        <p:cTn id="54" dur="500" fill="hold"/>
                                        <p:tgtEl>
                                          <p:spTgt spid="163"/>
                                        </p:tgtEl>
                                        <p:attrNameLst>
                                          <p:attrName>ppt_x</p:attrName>
                                        </p:attrNameLst>
                                      </p:cBhvr>
                                      <p:tavLst>
                                        <p:tav tm="0">
                                          <p:val>
                                            <p:strVal val="1+#ppt_w/2"/>
                                          </p:val>
                                        </p:tav>
                                        <p:tav tm="100000">
                                          <p:val>
                                            <p:strVal val="#ppt_x"/>
                                          </p:val>
                                        </p:tav>
                                      </p:tavLst>
                                    </p:anim>
                                    <p:anim calcmode="lin" valueType="num">
                                      <p:cBhvr>
                                        <p:cTn id="55" dur="500" fill="hold"/>
                                        <p:tgtEl>
                                          <p:spTgt spid="163"/>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048981"/>
                                        </p:tgtEl>
                                        <p:attrNameLst>
                                          <p:attrName>style.visibility</p:attrName>
                                        </p:attrNameLst>
                                      </p:cBhvr>
                                      <p:to>
                                        <p:strVal val="visible"/>
                                      </p:to>
                                    </p:set>
                                    <p:anim calcmode="lin" valueType="num">
                                      <p:cBhvr>
                                        <p:cTn id="58" dur="500" fill="hold"/>
                                        <p:tgtEl>
                                          <p:spTgt spid="1048981"/>
                                        </p:tgtEl>
                                        <p:attrNameLst>
                                          <p:attrName>ppt_x</p:attrName>
                                        </p:attrNameLst>
                                      </p:cBhvr>
                                      <p:tavLst>
                                        <p:tav tm="0">
                                          <p:val>
                                            <p:strVal val="1+#ppt_w/2"/>
                                          </p:val>
                                        </p:tav>
                                        <p:tav tm="100000">
                                          <p:val>
                                            <p:strVal val="#ppt_x"/>
                                          </p:val>
                                        </p:tav>
                                      </p:tavLst>
                                    </p:anim>
                                    <p:anim calcmode="lin" valueType="num">
                                      <p:cBhvr>
                                        <p:cTn id="59" dur="500" fill="hold"/>
                                        <p:tgtEl>
                                          <p:spTgt spid="1048981"/>
                                        </p:tgtEl>
                                        <p:attrNameLst>
                                          <p:attrName>ppt_y</p:attrName>
                                        </p:attrNameLst>
                                      </p:cBhvr>
                                      <p:tavLst>
                                        <p:tav tm="0">
                                          <p:val>
                                            <p:strVal val="#ppt_y"/>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048969"/>
                                        </p:tgtEl>
                                        <p:attrNameLst>
                                          <p:attrName>style.visibility</p:attrName>
                                        </p:attrNameLst>
                                      </p:cBhvr>
                                      <p:to>
                                        <p:strVal val="visible"/>
                                      </p:to>
                                    </p:set>
                                    <p:anim calcmode="lin" valueType="num">
                                      <p:cBhvr>
                                        <p:cTn id="62" dur="500" fill="hold"/>
                                        <p:tgtEl>
                                          <p:spTgt spid="1048969"/>
                                        </p:tgtEl>
                                        <p:attrNameLst>
                                          <p:attrName>ppt_x</p:attrName>
                                        </p:attrNameLst>
                                      </p:cBhvr>
                                      <p:tavLst>
                                        <p:tav tm="0">
                                          <p:val>
                                            <p:strVal val="#ppt_x"/>
                                          </p:val>
                                        </p:tav>
                                        <p:tav tm="100000">
                                          <p:val>
                                            <p:strVal val="#ppt_x"/>
                                          </p:val>
                                        </p:tav>
                                      </p:tavLst>
                                    </p:anim>
                                    <p:anim calcmode="lin" valueType="num">
                                      <p:cBhvr>
                                        <p:cTn id="63" dur="500" fill="hold"/>
                                        <p:tgtEl>
                                          <p:spTgt spid="104896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048976"/>
                                        </p:tgtEl>
                                        <p:attrNameLst>
                                          <p:attrName>style.visibility</p:attrName>
                                        </p:attrNameLst>
                                      </p:cBhvr>
                                      <p:to>
                                        <p:strVal val="visible"/>
                                      </p:to>
                                    </p:set>
                                    <p:anim calcmode="lin" valueType="num">
                                      <p:cBhvr>
                                        <p:cTn id="66" dur="500" fill="hold"/>
                                        <p:tgtEl>
                                          <p:spTgt spid="1048976"/>
                                        </p:tgtEl>
                                        <p:attrNameLst>
                                          <p:attrName>ppt_x</p:attrName>
                                        </p:attrNameLst>
                                      </p:cBhvr>
                                      <p:tavLst>
                                        <p:tav tm="0">
                                          <p:val>
                                            <p:strVal val="#ppt_x"/>
                                          </p:val>
                                        </p:tav>
                                        <p:tav tm="100000">
                                          <p:val>
                                            <p:strVal val="#ppt_x"/>
                                          </p:val>
                                        </p:tav>
                                      </p:tavLst>
                                    </p:anim>
                                    <p:anim calcmode="lin" valueType="num">
                                      <p:cBhvr>
                                        <p:cTn id="67" dur="500" fill="hold"/>
                                        <p:tgtEl>
                                          <p:spTgt spid="1048976"/>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048978"/>
                                        </p:tgtEl>
                                        <p:attrNameLst>
                                          <p:attrName>style.visibility</p:attrName>
                                        </p:attrNameLst>
                                      </p:cBhvr>
                                      <p:to>
                                        <p:strVal val="visible"/>
                                      </p:to>
                                    </p:set>
                                    <p:anim calcmode="lin" valueType="num">
                                      <p:cBhvr>
                                        <p:cTn id="70" dur="500" fill="hold"/>
                                        <p:tgtEl>
                                          <p:spTgt spid="1048978"/>
                                        </p:tgtEl>
                                        <p:attrNameLst>
                                          <p:attrName>ppt_x</p:attrName>
                                        </p:attrNameLst>
                                      </p:cBhvr>
                                      <p:tavLst>
                                        <p:tav tm="0">
                                          <p:val>
                                            <p:strVal val="#ppt_x"/>
                                          </p:val>
                                        </p:tav>
                                        <p:tav tm="100000">
                                          <p:val>
                                            <p:strVal val="#ppt_x"/>
                                          </p:val>
                                        </p:tav>
                                      </p:tavLst>
                                    </p:anim>
                                    <p:anim calcmode="lin" valueType="num">
                                      <p:cBhvr>
                                        <p:cTn id="71" dur="500" fill="hold"/>
                                        <p:tgtEl>
                                          <p:spTgt spid="1048978"/>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1048986"/>
                                        </p:tgtEl>
                                        <p:attrNameLst>
                                          <p:attrName>style.visibility</p:attrName>
                                        </p:attrNameLst>
                                      </p:cBhvr>
                                      <p:to>
                                        <p:strVal val="visible"/>
                                      </p:to>
                                    </p:set>
                                    <p:anim calcmode="lin" valueType="num">
                                      <p:cBhvr>
                                        <p:cTn id="75" dur="500" fill="hold"/>
                                        <p:tgtEl>
                                          <p:spTgt spid="1048986"/>
                                        </p:tgtEl>
                                        <p:attrNameLst>
                                          <p:attrName>ppt_x</p:attrName>
                                        </p:attrNameLst>
                                      </p:cBhvr>
                                      <p:tavLst>
                                        <p:tav tm="0">
                                          <p:val>
                                            <p:strVal val="#ppt_x"/>
                                          </p:val>
                                        </p:tav>
                                        <p:tav tm="100000">
                                          <p:val>
                                            <p:strVal val="#ppt_x"/>
                                          </p:val>
                                        </p:tav>
                                      </p:tavLst>
                                    </p:anim>
                                    <p:anim calcmode="lin" valueType="num">
                                      <p:cBhvr>
                                        <p:cTn id="76" dur="500" fill="hold"/>
                                        <p:tgtEl>
                                          <p:spTgt spid="1048986"/>
                                        </p:tgtEl>
                                        <p:attrNameLst>
                                          <p:attrName>ppt_y</p:attrName>
                                        </p:attrNameLst>
                                      </p:cBhvr>
                                      <p:tavLst>
                                        <p:tav tm="0">
                                          <p:val>
                                            <p:strVal val="1+#ppt_h/2"/>
                                          </p:val>
                                        </p:tav>
                                        <p:tav tm="100000">
                                          <p:val>
                                            <p:strVal val="#ppt_y"/>
                                          </p:val>
                                        </p:tav>
                                      </p:tavLst>
                                    </p:anim>
                                  </p:childTnLst>
                                </p:cTn>
                              </p:par>
                            </p:childTnLst>
                          </p:cTn>
                        </p:par>
                        <p:par>
                          <p:cTn id="77" fill="hold">
                            <p:stCondLst>
                              <p:cond delay="2500"/>
                            </p:stCondLst>
                            <p:childTnLst>
                              <p:par>
                                <p:cTn id="78" presetID="2" presetClass="entr" presetSubtype="4" fill="hold" grpId="0" nodeType="afterEffect">
                                  <p:stCondLst>
                                    <p:cond delay="0"/>
                                  </p:stCondLst>
                                  <p:childTnLst>
                                    <p:set>
                                      <p:cBhvr>
                                        <p:cTn id="79" dur="1" fill="hold">
                                          <p:stCondLst>
                                            <p:cond delay="0"/>
                                          </p:stCondLst>
                                        </p:cTn>
                                        <p:tgtEl>
                                          <p:spTgt spid="1048987"/>
                                        </p:tgtEl>
                                        <p:attrNameLst>
                                          <p:attrName>style.visibility</p:attrName>
                                        </p:attrNameLst>
                                      </p:cBhvr>
                                      <p:to>
                                        <p:strVal val="visible"/>
                                      </p:to>
                                    </p:set>
                                    <p:anim calcmode="lin" valueType="num">
                                      <p:cBhvr>
                                        <p:cTn id="80" dur="500" fill="hold"/>
                                        <p:tgtEl>
                                          <p:spTgt spid="1048987"/>
                                        </p:tgtEl>
                                        <p:attrNameLst>
                                          <p:attrName>ppt_x</p:attrName>
                                        </p:attrNameLst>
                                      </p:cBhvr>
                                      <p:tavLst>
                                        <p:tav tm="0">
                                          <p:val>
                                            <p:strVal val="#ppt_x"/>
                                          </p:val>
                                        </p:tav>
                                        <p:tav tm="100000">
                                          <p:val>
                                            <p:strVal val="#ppt_x"/>
                                          </p:val>
                                        </p:tav>
                                      </p:tavLst>
                                    </p:anim>
                                    <p:anim calcmode="lin" valueType="num">
                                      <p:cBhvr>
                                        <p:cTn id="81" dur="500" fill="hold"/>
                                        <p:tgtEl>
                                          <p:spTgt spid="1048987"/>
                                        </p:tgtEl>
                                        <p:attrNameLst>
                                          <p:attrName>ppt_y</p:attrName>
                                        </p:attrNameLst>
                                      </p:cBhvr>
                                      <p:tavLst>
                                        <p:tav tm="0">
                                          <p:val>
                                            <p:strVal val="1+#ppt_h/2"/>
                                          </p:val>
                                        </p:tav>
                                        <p:tav tm="100000">
                                          <p:val>
                                            <p:strVal val="#ppt_y"/>
                                          </p:val>
                                        </p:tav>
                                      </p:tavLst>
                                    </p:anim>
                                  </p:childTnLst>
                                </p:cTn>
                              </p:par>
                            </p:childTnLst>
                          </p:cTn>
                        </p:par>
                        <p:par>
                          <p:cTn id="82" fill="hold">
                            <p:stCondLst>
                              <p:cond delay="3000"/>
                            </p:stCondLst>
                            <p:childTnLst>
                              <p:par>
                                <p:cTn id="83" presetID="2" presetClass="entr" presetSubtype="4" fill="hold" grpId="0" nodeType="afterEffect">
                                  <p:stCondLst>
                                    <p:cond delay="0"/>
                                  </p:stCondLst>
                                  <p:childTnLst>
                                    <p:set>
                                      <p:cBhvr>
                                        <p:cTn id="84" dur="1" fill="hold">
                                          <p:stCondLst>
                                            <p:cond delay="0"/>
                                          </p:stCondLst>
                                        </p:cTn>
                                        <p:tgtEl>
                                          <p:spTgt spid="1048988"/>
                                        </p:tgtEl>
                                        <p:attrNameLst>
                                          <p:attrName>style.visibility</p:attrName>
                                        </p:attrNameLst>
                                      </p:cBhvr>
                                      <p:to>
                                        <p:strVal val="visible"/>
                                      </p:to>
                                    </p:set>
                                    <p:anim calcmode="lin" valueType="num">
                                      <p:cBhvr>
                                        <p:cTn id="85" dur="500" fill="hold"/>
                                        <p:tgtEl>
                                          <p:spTgt spid="1048988"/>
                                        </p:tgtEl>
                                        <p:attrNameLst>
                                          <p:attrName>ppt_x</p:attrName>
                                        </p:attrNameLst>
                                      </p:cBhvr>
                                      <p:tavLst>
                                        <p:tav tm="0">
                                          <p:val>
                                            <p:strVal val="#ppt_x"/>
                                          </p:val>
                                        </p:tav>
                                        <p:tav tm="100000">
                                          <p:val>
                                            <p:strVal val="#ppt_x"/>
                                          </p:val>
                                        </p:tav>
                                      </p:tavLst>
                                    </p:anim>
                                    <p:anim calcmode="lin" valueType="num">
                                      <p:cBhvr>
                                        <p:cTn id="86" dur="500" fill="hold"/>
                                        <p:tgtEl>
                                          <p:spTgt spid="1048988"/>
                                        </p:tgtEl>
                                        <p:attrNameLst>
                                          <p:attrName>ppt_y</p:attrName>
                                        </p:attrNameLst>
                                      </p:cBhvr>
                                      <p:tavLst>
                                        <p:tav tm="0">
                                          <p:val>
                                            <p:strVal val="1+#ppt_h/2"/>
                                          </p:val>
                                        </p:tav>
                                        <p:tav tm="100000">
                                          <p:val>
                                            <p:strVal val="#ppt_y"/>
                                          </p:val>
                                        </p:tav>
                                      </p:tavLst>
                                    </p:anim>
                                  </p:childTnLst>
                                </p:cTn>
                              </p:par>
                            </p:childTnLst>
                          </p:cTn>
                        </p:par>
                        <p:par>
                          <p:cTn id="87" fill="hold">
                            <p:stCondLst>
                              <p:cond delay="3500"/>
                            </p:stCondLst>
                            <p:childTnLst>
                              <p:par>
                                <p:cTn id="88" presetID="2" presetClass="entr" presetSubtype="4" fill="hold" grpId="0" nodeType="afterEffect">
                                  <p:stCondLst>
                                    <p:cond delay="0"/>
                                  </p:stCondLst>
                                  <p:childTnLst>
                                    <p:set>
                                      <p:cBhvr>
                                        <p:cTn id="89" dur="1" fill="hold">
                                          <p:stCondLst>
                                            <p:cond delay="0"/>
                                          </p:stCondLst>
                                        </p:cTn>
                                        <p:tgtEl>
                                          <p:spTgt spid="1048989"/>
                                        </p:tgtEl>
                                        <p:attrNameLst>
                                          <p:attrName>style.visibility</p:attrName>
                                        </p:attrNameLst>
                                      </p:cBhvr>
                                      <p:to>
                                        <p:strVal val="visible"/>
                                      </p:to>
                                    </p:set>
                                    <p:anim calcmode="lin" valueType="num">
                                      <p:cBhvr>
                                        <p:cTn id="90" dur="500" fill="hold"/>
                                        <p:tgtEl>
                                          <p:spTgt spid="1048989"/>
                                        </p:tgtEl>
                                        <p:attrNameLst>
                                          <p:attrName>ppt_x</p:attrName>
                                        </p:attrNameLst>
                                      </p:cBhvr>
                                      <p:tavLst>
                                        <p:tav tm="0">
                                          <p:val>
                                            <p:strVal val="#ppt_x"/>
                                          </p:val>
                                        </p:tav>
                                        <p:tav tm="100000">
                                          <p:val>
                                            <p:strVal val="#ppt_x"/>
                                          </p:val>
                                        </p:tav>
                                      </p:tavLst>
                                    </p:anim>
                                    <p:anim calcmode="lin" valueType="num">
                                      <p:cBhvr>
                                        <p:cTn id="91" dur="500" fill="hold"/>
                                        <p:tgtEl>
                                          <p:spTgt spid="1048989"/>
                                        </p:tgtEl>
                                        <p:attrNameLst>
                                          <p:attrName>ppt_y</p:attrName>
                                        </p:attrNameLst>
                                      </p:cBhvr>
                                      <p:tavLst>
                                        <p:tav tm="0">
                                          <p:val>
                                            <p:strVal val="1+#ppt_h/2"/>
                                          </p:val>
                                        </p:tav>
                                        <p:tav tm="100000">
                                          <p:val>
                                            <p:strVal val="#ppt_y"/>
                                          </p:val>
                                        </p:tav>
                                      </p:tavLst>
                                    </p:anim>
                                  </p:childTnLst>
                                </p:cTn>
                              </p:par>
                            </p:childTnLst>
                          </p:cTn>
                        </p:par>
                        <p:par>
                          <p:cTn id="92" fill="hold">
                            <p:stCondLst>
                              <p:cond delay="4000"/>
                            </p:stCondLst>
                            <p:childTnLst>
                              <p:par>
                                <p:cTn id="93" presetID="2" presetClass="entr" presetSubtype="2" fill="hold" grpId="0" nodeType="afterEffect">
                                  <p:stCondLst>
                                    <p:cond delay="0"/>
                                  </p:stCondLst>
                                  <p:childTnLst>
                                    <p:set>
                                      <p:cBhvr>
                                        <p:cTn id="94" dur="1" fill="hold">
                                          <p:stCondLst>
                                            <p:cond delay="0"/>
                                          </p:stCondLst>
                                        </p:cTn>
                                        <p:tgtEl>
                                          <p:spTgt spid="1048982"/>
                                        </p:tgtEl>
                                        <p:attrNameLst>
                                          <p:attrName>style.visibility</p:attrName>
                                        </p:attrNameLst>
                                      </p:cBhvr>
                                      <p:to>
                                        <p:strVal val="visible"/>
                                      </p:to>
                                    </p:set>
                                    <p:anim calcmode="lin" valueType="num">
                                      <p:cBhvr>
                                        <p:cTn id="95" dur="500" fill="hold"/>
                                        <p:tgtEl>
                                          <p:spTgt spid="1048982"/>
                                        </p:tgtEl>
                                        <p:attrNameLst>
                                          <p:attrName>ppt_x</p:attrName>
                                        </p:attrNameLst>
                                      </p:cBhvr>
                                      <p:tavLst>
                                        <p:tav tm="0">
                                          <p:val>
                                            <p:strVal val="1+#ppt_w/2"/>
                                          </p:val>
                                        </p:tav>
                                        <p:tav tm="100000">
                                          <p:val>
                                            <p:strVal val="#ppt_x"/>
                                          </p:val>
                                        </p:tav>
                                      </p:tavLst>
                                    </p:anim>
                                    <p:anim calcmode="lin" valueType="num">
                                      <p:cBhvr>
                                        <p:cTn id="96" dur="500" fill="hold"/>
                                        <p:tgtEl>
                                          <p:spTgt spid="1048982"/>
                                        </p:tgtEl>
                                        <p:attrNameLst>
                                          <p:attrName>ppt_y</p:attrName>
                                        </p:attrNameLst>
                                      </p:cBhvr>
                                      <p:tavLst>
                                        <p:tav tm="0">
                                          <p:val>
                                            <p:strVal val="#ppt_y"/>
                                          </p:val>
                                        </p:tav>
                                        <p:tav tm="100000">
                                          <p:val>
                                            <p:strVal val="#ppt_y"/>
                                          </p:val>
                                        </p:tav>
                                      </p:tavLst>
                                    </p:anim>
                                  </p:childTnLst>
                                </p:cTn>
                              </p:par>
                            </p:childTnLst>
                          </p:cTn>
                        </p:par>
                        <p:par>
                          <p:cTn id="97" fill="hold">
                            <p:stCondLst>
                              <p:cond delay="4500"/>
                            </p:stCondLst>
                            <p:childTnLst>
                              <p:par>
                                <p:cTn id="98" presetID="2" presetClass="entr" presetSubtype="2" fill="hold" grpId="0" nodeType="afterEffect">
                                  <p:stCondLst>
                                    <p:cond delay="0"/>
                                  </p:stCondLst>
                                  <p:childTnLst>
                                    <p:set>
                                      <p:cBhvr>
                                        <p:cTn id="99" dur="1" fill="hold">
                                          <p:stCondLst>
                                            <p:cond delay="0"/>
                                          </p:stCondLst>
                                        </p:cTn>
                                        <p:tgtEl>
                                          <p:spTgt spid="1048983"/>
                                        </p:tgtEl>
                                        <p:attrNameLst>
                                          <p:attrName>style.visibility</p:attrName>
                                        </p:attrNameLst>
                                      </p:cBhvr>
                                      <p:to>
                                        <p:strVal val="visible"/>
                                      </p:to>
                                    </p:set>
                                    <p:anim calcmode="lin" valueType="num">
                                      <p:cBhvr>
                                        <p:cTn id="100" dur="500" fill="hold"/>
                                        <p:tgtEl>
                                          <p:spTgt spid="1048983"/>
                                        </p:tgtEl>
                                        <p:attrNameLst>
                                          <p:attrName>ppt_x</p:attrName>
                                        </p:attrNameLst>
                                      </p:cBhvr>
                                      <p:tavLst>
                                        <p:tav tm="0">
                                          <p:val>
                                            <p:strVal val="1+#ppt_w/2"/>
                                          </p:val>
                                        </p:tav>
                                        <p:tav tm="100000">
                                          <p:val>
                                            <p:strVal val="#ppt_x"/>
                                          </p:val>
                                        </p:tav>
                                      </p:tavLst>
                                    </p:anim>
                                    <p:anim calcmode="lin" valueType="num">
                                      <p:cBhvr>
                                        <p:cTn id="101" dur="500" fill="hold"/>
                                        <p:tgtEl>
                                          <p:spTgt spid="1048983"/>
                                        </p:tgtEl>
                                        <p:attrNameLst>
                                          <p:attrName>ppt_y</p:attrName>
                                        </p:attrNameLst>
                                      </p:cBhvr>
                                      <p:tavLst>
                                        <p:tav tm="0">
                                          <p:val>
                                            <p:strVal val="#ppt_y"/>
                                          </p:val>
                                        </p:tav>
                                        <p:tav tm="100000">
                                          <p:val>
                                            <p:strVal val="#ppt_y"/>
                                          </p:val>
                                        </p:tav>
                                      </p:tavLst>
                                    </p:anim>
                                  </p:childTnLst>
                                </p:cTn>
                              </p:par>
                            </p:childTnLst>
                          </p:cTn>
                        </p:par>
                        <p:par>
                          <p:cTn id="102" fill="hold">
                            <p:stCondLst>
                              <p:cond delay="5000"/>
                            </p:stCondLst>
                            <p:childTnLst>
                              <p:par>
                                <p:cTn id="103" presetID="2" presetClass="entr" presetSubtype="2" fill="hold" grpId="0" nodeType="afterEffect">
                                  <p:stCondLst>
                                    <p:cond delay="0"/>
                                  </p:stCondLst>
                                  <p:childTnLst>
                                    <p:set>
                                      <p:cBhvr>
                                        <p:cTn id="104" dur="1" fill="hold">
                                          <p:stCondLst>
                                            <p:cond delay="0"/>
                                          </p:stCondLst>
                                        </p:cTn>
                                        <p:tgtEl>
                                          <p:spTgt spid="1048984"/>
                                        </p:tgtEl>
                                        <p:attrNameLst>
                                          <p:attrName>style.visibility</p:attrName>
                                        </p:attrNameLst>
                                      </p:cBhvr>
                                      <p:to>
                                        <p:strVal val="visible"/>
                                      </p:to>
                                    </p:set>
                                    <p:anim calcmode="lin" valueType="num">
                                      <p:cBhvr>
                                        <p:cTn id="105" dur="500" fill="hold"/>
                                        <p:tgtEl>
                                          <p:spTgt spid="1048984"/>
                                        </p:tgtEl>
                                        <p:attrNameLst>
                                          <p:attrName>ppt_x</p:attrName>
                                        </p:attrNameLst>
                                      </p:cBhvr>
                                      <p:tavLst>
                                        <p:tav tm="0">
                                          <p:val>
                                            <p:strVal val="1+#ppt_w/2"/>
                                          </p:val>
                                        </p:tav>
                                        <p:tav tm="100000">
                                          <p:val>
                                            <p:strVal val="#ppt_x"/>
                                          </p:val>
                                        </p:tav>
                                      </p:tavLst>
                                    </p:anim>
                                    <p:anim calcmode="lin" valueType="num">
                                      <p:cBhvr>
                                        <p:cTn id="106" dur="500" fill="hold"/>
                                        <p:tgtEl>
                                          <p:spTgt spid="1048984"/>
                                        </p:tgtEl>
                                        <p:attrNameLst>
                                          <p:attrName>ppt_y</p:attrName>
                                        </p:attrNameLst>
                                      </p:cBhvr>
                                      <p:tavLst>
                                        <p:tav tm="0">
                                          <p:val>
                                            <p:strVal val="#ppt_y"/>
                                          </p:val>
                                        </p:tav>
                                        <p:tav tm="100000">
                                          <p:val>
                                            <p:strVal val="#ppt_y"/>
                                          </p:val>
                                        </p:tav>
                                      </p:tavLst>
                                    </p:anim>
                                  </p:childTnLst>
                                </p:cTn>
                              </p:par>
                            </p:childTnLst>
                          </p:cTn>
                        </p:par>
                        <p:par>
                          <p:cTn id="107" fill="hold">
                            <p:stCondLst>
                              <p:cond delay="5500"/>
                            </p:stCondLst>
                            <p:childTnLst>
                              <p:par>
                                <p:cTn id="108" presetID="2" presetClass="entr" presetSubtype="2" fill="hold" grpId="0" nodeType="afterEffect">
                                  <p:stCondLst>
                                    <p:cond delay="0"/>
                                  </p:stCondLst>
                                  <p:childTnLst>
                                    <p:set>
                                      <p:cBhvr>
                                        <p:cTn id="109" dur="1" fill="hold">
                                          <p:stCondLst>
                                            <p:cond delay="0"/>
                                          </p:stCondLst>
                                        </p:cTn>
                                        <p:tgtEl>
                                          <p:spTgt spid="1048985"/>
                                        </p:tgtEl>
                                        <p:attrNameLst>
                                          <p:attrName>style.visibility</p:attrName>
                                        </p:attrNameLst>
                                      </p:cBhvr>
                                      <p:to>
                                        <p:strVal val="visible"/>
                                      </p:to>
                                    </p:set>
                                    <p:anim calcmode="lin" valueType="num">
                                      <p:cBhvr>
                                        <p:cTn id="110" dur="500" fill="hold"/>
                                        <p:tgtEl>
                                          <p:spTgt spid="1048985"/>
                                        </p:tgtEl>
                                        <p:attrNameLst>
                                          <p:attrName>ppt_x</p:attrName>
                                        </p:attrNameLst>
                                      </p:cBhvr>
                                      <p:tavLst>
                                        <p:tav tm="0">
                                          <p:val>
                                            <p:strVal val="1+#ppt_w/2"/>
                                          </p:val>
                                        </p:tav>
                                        <p:tav tm="100000">
                                          <p:val>
                                            <p:strVal val="#ppt_x"/>
                                          </p:val>
                                        </p:tav>
                                      </p:tavLst>
                                    </p:anim>
                                    <p:anim calcmode="lin" valueType="num">
                                      <p:cBhvr>
                                        <p:cTn id="111" dur="500" fill="hold"/>
                                        <p:tgtEl>
                                          <p:spTgt spid="10489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6" grpId="0" bldLvl="0" animBg="1"/>
      <p:bldP spid="1048967" grpId="0" bldLvl="0" animBg="1"/>
      <p:bldP spid="1048968" grpId="0" bldLvl="0" animBg="1"/>
      <p:bldP spid="1048969" grpId="0" bldLvl="0" animBg="1"/>
      <p:bldP spid="1048970" grpId="0" bldLvl="0" animBg="1"/>
      <p:bldP spid="1048971" grpId="0" bldLvl="0" animBg="1"/>
      <p:bldP spid="1048976" grpId="0" bldLvl="0" animBg="1"/>
      <p:bldP spid="1048977" grpId="0" bldLvl="0" animBg="1"/>
      <p:bldP spid="1048978" grpId="0"/>
      <p:bldP spid="1048979" grpId="0"/>
      <p:bldP spid="1048980" grpId="0"/>
      <p:bldP spid="1048981" grpId="0"/>
      <p:bldP spid="1048982" grpId="0" bldLvl="0" animBg="1"/>
      <p:bldP spid="1048983" grpId="0" bldLvl="0" animBg="1"/>
      <p:bldP spid="1048984" grpId="0" bldLvl="0" animBg="1"/>
      <p:bldP spid="1048985" grpId="0" bldLvl="0" animBg="1"/>
      <p:bldP spid="1048986" grpId="0" bldLvl="0" animBg="1"/>
      <p:bldP spid="1048987" grpId="0" bldLvl="0" animBg="1"/>
      <p:bldP spid="1048988" grpId="0" bldLvl="0" animBg="1"/>
      <p:bldP spid="104898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组合 48"/>
          <p:cNvGrpSpPr/>
          <p:nvPr/>
        </p:nvGrpSpPr>
        <p:grpSpPr>
          <a:xfrm>
            <a:off x="371475" y="300038"/>
            <a:ext cx="846138" cy="846137"/>
            <a:chOff x="1758" y="973"/>
            <a:chExt cx="937" cy="937"/>
          </a:xfrm>
        </p:grpSpPr>
        <p:sp>
          <p:nvSpPr>
            <p:cNvPr id="1048990" name="椭圆 4"/>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91"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992" name="直角三角形 6"/>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93"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8994" name="MH_Other_1"/>
          <p:cNvSpPr/>
          <p:nvPr/>
        </p:nvSpPr>
        <p:spPr>
          <a:xfrm>
            <a:off x="3521075" y="2166938"/>
            <a:ext cx="1789113" cy="1541463"/>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8995" name="MH_Other_2"/>
          <p:cNvSpPr/>
          <p:nvPr/>
        </p:nvSpPr>
        <p:spPr>
          <a:xfrm>
            <a:off x="3813175" y="2332038"/>
            <a:ext cx="1204913" cy="12065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r>
              <a:rPr kumimoji="0" lang="en-US" altLang="zh-CN" sz="1255"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LOREM IPSUM</a:t>
            </a:r>
          </a:p>
        </p:txBody>
      </p:sp>
      <p:sp>
        <p:nvSpPr>
          <p:cNvPr id="1048996" name="MH_Other_9"/>
          <p:cNvSpPr/>
          <p:nvPr/>
        </p:nvSpPr>
        <p:spPr>
          <a:xfrm rot="3774725">
            <a:off x="4942681" y="2212181"/>
            <a:ext cx="839788" cy="43497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8997" name="MH_Other_10"/>
          <p:cNvSpPr/>
          <p:nvPr/>
        </p:nvSpPr>
        <p:spPr>
          <a:xfrm rot="3774725">
            <a:off x="5178425" y="2162175"/>
            <a:ext cx="457200" cy="460375"/>
          </a:xfrm>
          <a:prstGeom prst="ellipse">
            <a:avLst/>
          </a:prstGeom>
          <a:solidFill>
            <a:srgbClr val="FFFFFF"/>
          </a:solidFill>
          <a:ln w="190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8998" name="MH_Other_11"/>
          <p:cNvSpPr/>
          <p:nvPr/>
        </p:nvSpPr>
        <p:spPr bwMode="auto">
          <a:xfrm>
            <a:off x="5280025" y="2287588"/>
            <a:ext cx="257175" cy="21907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FF990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8999" name="MH_Other_12"/>
          <p:cNvSpPr/>
          <p:nvPr/>
        </p:nvSpPr>
        <p:spPr>
          <a:xfrm rot="17825275" flipH="1">
            <a:off x="3046413" y="2211388"/>
            <a:ext cx="839788" cy="43656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0" name="MH_Other_13"/>
          <p:cNvSpPr/>
          <p:nvPr/>
        </p:nvSpPr>
        <p:spPr>
          <a:xfrm rot="17825275" flipH="1">
            <a:off x="3179763" y="2181225"/>
            <a:ext cx="460375" cy="460375"/>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1" name="MH_Other_14"/>
          <p:cNvSpPr/>
          <p:nvPr/>
        </p:nvSpPr>
        <p:spPr>
          <a:xfrm>
            <a:off x="3273425" y="2286000"/>
            <a:ext cx="260350" cy="242888"/>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2" name="MH_Other_15"/>
          <p:cNvSpPr/>
          <p:nvPr/>
        </p:nvSpPr>
        <p:spPr>
          <a:xfrm rot="14599033" flipH="1">
            <a:off x="3052763" y="3232150"/>
            <a:ext cx="836613" cy="436563"/>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3" name="MH_Other_16"/>
          <p:cNvSpPr/>
          <p:nvPr/>
        </p:nvSpPr>
        <p:spPr>
          <a:xfrm rot="14599033" flipH="1">
            <a:off x="3178175" y="3265488"/>
            <a:ext cx="458788" cy="458788"/>
          </a:xfrm>
          <a:prstGeom prst="ellipse">
            <a:avLst/>
          </a:prstGeom>
          <a:solidFill>
            <a:srgbClr val="FFFFFF"/>
          </a:solidFill>
          <a:ln w="19050">
            <a:solidFill>
              <a:srgbClr val="0027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4" name="MH_Other_17"/>
          <p:cNvSpPr>
            <a:spLocks noChangeArrowheads="1"/>
          </p:cNvSpPr>
          <p:nvPr/>
        </p:nvSpPr>
        <p:spPr bwMode="auto">
          <a:xfrm>
            <a:off x="3300413" y="3403600"/>
            <a:ext cx="200025" cy="200025"/>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rgbClr val="002748"/>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5" name="MH_Other_18"/>
          <p:cNvSpPr/>
          <p:nvPr/>
        </p:nvSpPr>
        <p:spPr>
          <a:xfrm rot="7000967">
            <a:off x="4947444" y="3228181"/>
            <a:ext cx="838200" cy="436563"/>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6" name="MH_Other_19"/>
          <p:cNvSpPr/>
          <p:nvPr/>
        </p:nvSpPr>
        <p:spPr>
          <a:xfrm rot="7000967">
            <a:off x="5183188" y="3249613"/>
            <a:ext cx="457200" cy="460375"/>
          </a:xfrm>
          <a:prstGeom prst="ellipse">
            <a:avLst/>
          </a:prstGeom>
          <a:solidFill>
            <a:srgbClr val="FFFFFF"/>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7" name="MH_Other_20"/>
          <p:cNvSpPr/>
          <p:nvPr/>
        </p:nvSpPr>
        <p:spPr bwMode="auto">
          <a:xfrm>
            <a:off x="5280025" y="3363913"/>
            <a:ext cx="247650" cy="244475"/>
          </a:xfrm>
          <a:custGeom>
            <a:avLst/>
            <a:gdLst>
              <a:gd name="T0" fmla="*/ 2147483646 w 6140"/>
              <a:gd name="T1" fmla="*/ 2147483646 h 6040"/>
              <a:gd name="T2" fmla="*/ 2147483646 w 6140"/>
              <a:gd name="T3" fmla="*/ 2147483646 h 6040"/>
              <a:gd name="T4" fmla="*/ 2147483646 w 6140"/>
              <a:gd name="T5" fmla="*/ 2147483646 h 6040"/>
              <a:gd name="T6" fmla="*/ 2147483646 w 6140"/>
              <a:gd name="T7" fmla="*/ 2147483646 h 6040"/>
              <a:gd name="T8" fmla="*/ 2147483646 w 6140"/>
              <a:gd name="T9" fmla="*/ 2147483646 h 6040"/>
              <a:gd name="T10" fmla="*/ 2147483646 w 6140"/>
              <a:gd name="T11" fmla="*/ 2147483646 h 6040"/>
              <a:gd name="T12" fmla="*/ 2147483646 w 6140"/>
              <a:gd name="T13" fmla="*/ 2147483646 h 6040"/>
              <a:gd name="T14" fmla="*/ 2147483646 w 6140"/>
              <a:gd name="T15" fmla="*/ 2147483646 h 6040"/>
              <a:gd name="T16" fmla="*/ 2147483646 w 6140"/>
              <a:gd name="T17" fmla="*/ 2147483646 h 6040"/>
              <a:gd name="T18" fmla="*/ 2147483646 w 6140"/>
              <a:gd name="T19" fmla="*/ 2147483646 h 6040"/>
              <a:gd name="T20" fmla="*/ 2147483646 w 6140"/>
              <a:gd name="T21" fmla="*/ 2147483646 h 6040"/>
              <a:gd name="T22" fmla="*/ 2147483646 w 6140"/>
              <a:gd name="T23" fmla="*/ 2147483646 h 6040"/>
              <a:gd name="T24" fmla="*/ 2147483646 w 6140"/>
              <a:gd name="T25" fmla="*/ 2147483646 h 6040"/>
              <a:gd name="T26" fmla="*/ 2147483646 w 6140"/>
              <a:gd name="T27" fmla="*/ 2147483646 h 6040"/>
              <a:gd name="T28" fmla="*/ 298699967 w 6140"/>
              <a:gd name="T29" fmla="*/ 2147483646 h 6040"/>
              <a:gd name="T30" fmla="*/ 836224881 w 6140"/>
              <a:gd name="T31" fmla="*/ 2147483646 h 6040"/>
              <a:gd name="T32" fmla="*/ 2147483646 w 6140"/>
              <a:gd name="T33" fmla="*/ 89854040 h 6040"/>
              <a:gd name="T34" fmla="*/ 2147483646 w 6140"/>
              <a:gd name="T35" fmla="*/ 1707904638 h 6040"/>
              <a:gd name="T36" fmla="*/ 2147483646 w 6140"/>
              <a:gd name="T37" fmla="*/ 2147483646 h 6040"/>
              <a:gd name="T38" fmla="*/ 2147483646 w 6140"/>
              <a:gd name="T39" fmla="*/ 2147483646 h 6040"/>
              <a:gd name="T40" fmla="*/ 2147483646 w 6140"/>
              <a:gd name="T41" fmla="*/ 2147483646 h 6040"/>
              <a:gd name="T42" fmla="*/ 2147483646 w 6140"/>
              <a:gd name="T43" fmla="*/ 2147483646 h 6040"/>
              <a:gd name="T44" fmla="*/ 2147483646 w 6140"/>
              <a:gd name="T45" fmla="*/ 2147483646 h 6040"/>
              <a:gd name="T46" fmla="*/ 2147483646 w 6140"/>
              <a:gd name="T47" fmla="*/ 2147483646 h 6040"/>
              <a:gd name="T48" fmla="*/ 2147483646 w 6140"/>
              <a:gd name="T49" fmla="*/ 2147483646 h 6040"/>
              <a:gd name="T50" fmla="*/ 2147483646 w 6140"/>
              <a:gd name="T51" fmla="*/ 2147483646 h 6040"/>
              <a:gd name="T52" fmla="*/ 2147483646 w 6140"/>
              <a:gd name="T53" fmla="*/ 2147483646 h 6040"/>
              <a:gd name="T54" fmla="*/ 2147483646 w 6140"/>
              <a:gd name="T55" fmla="*/ 2147483646 h 6040"/>
              <a:gd name="T56" fmla="*/ 2147483646 w 6140"/>
              <a:gd name="T57" fmla="*/ 2147483646 h 6040"/>
              <a:gd name="T58" fmla="*/ 2147483646 w 6140"/>
              <a:gd name="T59" fmla="*/ 2147483646 h 6040"/>
              <a:gd name="T60" fmla="*/ 2147483646 w 6140"/>
              <a:gd name="T61" fmla="*/ 2147483646 h 6040"/>
              <a:gd name="T62" fmla="*/ 2147483646 w 6140"/>
              <a:gd name="T63" fmla="*/ 2147483646 h 6040"/>
              <a:gd name="T64" fmla="*/ 2147483646 w 6140"/>
              <a:gd name="T65" fmla="*/ 2147483646 h 6040"/>
              <a:gd name="T66" fmla="*/ 2147483646 w 6140"/>
              <a:gd name="T67" fmla="*/ 2147483646 h 6040"/>
              <a:gd name="T68" fmla="*/ 2147483646 w 6140"/>
              <a:gd name="T69" fmla="*/ 2147483646 h 6040"/>
              <a:gd name="T70" fmla="*/ 2147483646 w 6140"/>
              <a:gd name="T71" fmla="*/ 2147483646 h 6040"/>
              <a:gd name="T72" fmla="*/ 2147483646 w 6140"/>
              <a:gd name="T73" fmla="*/ 2147483646 h 6040"/>
              <a:gd name="T74" fmla="*/ 2147483646 w 6140"/>
              <a:gd name="T75" fmla="*/ 2147483646 h 6040"/>
              <a:gd name="T76" fmla="*/ 2147483646 w 6140"/>
              <a:gd name="T77" fmla="*/ 2147483646 h 6040"/>
              <a:gd name="T78" fmla="*/ 2147483646 w 6140"/>
              <a:gd name="T79" fmla="*/ 2147483646 h 6040"/>
              <a:gd name="T80" fmla="*/ 2147483646 w 6140"/>
              <a:gd name="T81" fmla="*/ 2147483646 h 6040"/>
              <a:gd name="T82" fmla="*/ 2147483646 w 6140"/>
              <a:gd name="T83" fmla="*/ 2147483646 h 6040"/>
              <a:gd name="T84" fmla="*/ 2147483646 w 6140"/>
              <a:gd name="T85" fmla="*/ 2147483646 h 6040"/>
              <a:gd name="T86" fmla="*/ 2147483646 w 6140"/>
              <a:gd name="T87" fmla="*/ 2147483646 h 6040"/>
              <a:gd name="T88" fmla="*/ 2147483646 w 6140"/>
              <a:gd name="T89" fmla="*/ 2147483646 h 6040"/>
              <a:gd name="T90" fmla="*/ 2147483646 w 6140"/>
              <a:gd name="T91" fmla="*/ 2147483646 h 6040"/>
              <a:gd name="T92" fmla="*/ 2147483646 w 6140"/>
              <a:gd name="T93" fmla="*/ 2147483646 h 6040"/>
              <a:gd name="T94" fmla="*/ 2147483646 w 6140"/>
              <a:gd name="T95" fmla="*/ 2147483646 h 6040"/>
              <a:gd name="T96" fmla="*/ 2147483646 w 6140"/>
              <a:gd name="T97" fmla="*/ 2147483646 h 6040"/>
              <a:gd name="T98" fmla="*/ 2147483646 w 6140"/>
              <a:gd name="T99" fmla="*/ 2147483646 h 6040"/>
              <a:gd name="T100" fmla="*/ 2147483646 w 6140"/>
              <a:gd name="T101" fmla="*/ 2147483646 h 6040"/>
              <a:gd name="T102" fmla="*/ 2147483646 w 6140"/>
              <a:gd name="T103" fmla="*/ 2147483646 h 6040"/>
              <a:gd name="T104" fmla="*/ 2147483646 w 6140"/>
              <a:gd name="T105" fmla="*/ 2147483646 h 6040"/>
              <a:gd name="T106" fmla="*/ 2147483646 w 6140"/>
              <a:gd name="T107" fmla="*/ 2147483646 h 6040"/>
              <a:gd name="T108" fmla="*/ 2147483646 w 6140"/>
              <a:gd name="T109" fmla="*/ 2147483646 h 6040"/>
              <a:gd name="T110" fmla="*/ 2147483646 w 6140"/>
              <a:gd name="T111" fmla="*/ 2147483646 h 6040"/>
              <a:gd name="T112" fmla="*/ 2147483646 w 6140"/>
              <a:gd name="T113" fmla="*/ 2147483646 h 6040"/>
              <a:gd name="T114" fmla="*/ 2147483646 w 6140"/>
              <a:gd name="T115" fmla="*/ 2147483646 h 6040"/>
              <a:gd name="T116" fmla="*/ 2147483646 w 6140"/>
              <a:gd name="T117" fmla="*/ 2147483646 h 6040"/>
              <a:gd name="T118" fmla="*/ 2147483646 w 6140"/>
              <a:gd name="T119" fmla="*/ 2147483646 h 60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140" h="6040">
                <a:moveTo>
                  <a:pt x="3011" y="554"/>
                </a:moveTo>
                <a:lnTo>
                  <a:pt x="5433" y="554"/>
                </a:lnTo>
                <a:lnTo>
                  <a:pt x="5469" y="555"/>
                </a:lnTo>
                <a:lnTo>
                  <a:pt x="5505" y="557"/>
                </a:lnTo>
                <a:lnTo>
                  <a:pt x="5540" y="562"/>
                </a:lnTo>
                <a:lnTo>
                  <a:pt x="5575" y="567"/>
                </a:lnTo>
                <a:lnTo>
                  <a:pt x="5608" y="576"/>
                </a:lnTo>
                <a:lnTo>
                  <a:pt x="5642" y="586"/>
                </a:lnTo>
                <a:lnTo>
                  <a:pt x="5676" y="597"/>
                </a:lnTo>
                <a:lnTo>
                  <a:pt x="5707" y="609"/>
                </a:lnTo>
                <a:lnTo>
                  <a:pt x="5738" y="623"/>
                </a:lnTo>
                <a:lnTo>
                  <a:pt x="5768" y="639"/>
                </a:lnTo>
                <a:lnTo>
                  <a:pt x="5799" y="656"/>
                </a:lnTo>
                <a:lnTo>
                  <a:pt x="5828" y="674"/>
                </a:lnTo>
                <a:lnTo>
                  <a:pt x="5854" y="694"/>
                </a:lnTo>
                <a:lnTo>
                  <a:pt x="5881" y="716"/>
                </a:lnTo>
                <a:lnTo>
                  <a:pt x="5908" y="738"/>
                </a:lnTo>
                <a:lnTo>
                  <a:pt x="5932" y="761"/>
                </a:lnTo>
                <a:lnTo>
                  <a:pt x="5955" y="786"/>
                </a:lnTo>
                <a:lnTo>
                  <a:pt x="5977" y="811"/>
                </a:lnTo>
                <a:lnTo>
                  <a:pt x="5998" y="838"/>
                </a:lnTo>
                <a:lnTo>
                  <a:pt x="6018" y="866"/>
                </a:lnTo>
                <a:lnTo>
                  <a:pt x="6037" y="895"/>
                </a:lnTo>
                <a:lnTo>
                  <a:pt x="6054" y="924"/>
                </a:lnTo>
                <a:lnTo>
                  <a:pt x="6069" y="955"/>
                </a:lnTo>
                <a:lnTo>
                  <a:pt x="6084" y="987"/>
                </a:lnTo>
                <a:lnTo>
                  <a:pt x="6097" y="1018"/>
                </a:lnTo>
                <a:lnTo>
                  <a:pt x="6107" y="1051"/>
                </a:lnTo>
                <a:lnTo>
                  <a:pt x="6117" y="1084"/>
                </a:lnTo>
                <a:lnTo>
                  <a:pt x="6125" y="1119"/>
                </a:lnTo>
                <a:lnTo>
                  <a:pt x="6132" y="1154"/>
                </a:lnTo>
                <a:lnTo>
                  <a:pt x="6136" y="1189"/>
                </a:lnTo>
                <a:lnTo>
                  <a:pt x="6139" y="1225"/>
                </a:lnTo>
                <a:lnTo>
                  <a:pt x="6140" y="1261"/>
                </a:lnTo>
                <a:lnTo>
                  <a:pt x="6140" y="5331"/>
                </a:lnTo>
                <a:lnTo>
                  <a:pt x="6139" y="5369"/>
                </a:lnTo>
                <a:lnTo>
                  <a:pt x="6136" y="5405"/>
                </a:lnTo>
                <a:lnTo>
                  <a:pt x="6132" y="5439"/>
                </a:lnTo>
                <a:lnTo>
                  <a:pt x="6125" y="5474"/>
                </a:lnTo>
                <a:lnTo>
                  <a:pt x="6117" y="5508"/>
                </a:lnTo>
                <a:lnTo>
                  <a:pt x="6107" y="5542"/>
                </a:lnTo>
                <a:lnTo>
                  <a:pt x="6097" y="5574"/>
                </a:lnTo>
                <a:lnTo>
                  <a:pt x="6084" y="5607"/>
                </a:lnTo>
                <a:lnTo>
                  <a:pt x="6069" y="5638"/>
                </a:lnTo>
                <a:lnTo>
                  <a:pt x="6054" y="5668"/>
                </a:lnTo>
                <a:lnTo>
                  <a:pt x="6037" y="5698"/>
                </a:lnTo>
                <a:lnTo>
                  <a:pt x="6018" y="5726"/>
                </a:lnTo>
                <a:lnTo>
                  <a:pt x="5998" y="5754"/>
                </a:lnTo>
                <a:lnTo>
                  <a:pt x="5977" y="5781"/>
                </a:lnTo>
                <a:lnTo>
                  <a:pt x="5955" y="5806"/>
                </a:lnTo>
                <a:lnTo>
                  <a:pt x="5932" y="5832"/>
                </a:lnTo>
                <a:lnTo>
                  <a:pt x="5908" y="5855"/>
                </a:lnTo>
                <a:lnTo>
                  <a:pt x="5881" y="5877"/>
                </a:lnTo>
                <a:lnTo>
                  <a:pt x="5854" y="5898"/>
                </a:lnTo>
                <a:lnTo>
                  <a:pt x="5828" y="5918"/>
                </a:lnTo>
                <a:lnTo>
                  <a:pt x="5799" y="5936"/>
                </a:lnTo>
                <a:lnTo>
                  <a:pt x="5768" y="5954"/>
                </a:lnTo>
                <a:lnTo>
                  <a:pt x="5738" y="5969"/>
                </a:lnTo>
                <a:lnTo>
                  <a:pt x="5707" y="5983"/>
                </a:lnTo>
                <a:lnTo>
                  <a:pt x="5676" y="5996"/>
                </a:lnTo>
                <a:lnTo>
                  <a:pt x="5642" y="6007"/>
                </a:lnTo>
                <a:lnTo>
                  <a:pt x="5608" y="6016"/>
                </a:lnTo>
                <a:lnTo>
                  <a:pt x="5575" y="6025"/>
                </a:lnTo>
                <a:lnTo>
                  <a:pt x="5540" y="6030"/>
                </a:lnTo>
                <a:lnTo>
                  <a:pt x="5505" y="6035"/>
                </a:lnTo>
                <a:lnTo>
                  <a:pt x="5469" y="6039"/>
                </a:lnTo>
                <a:lnTo>
                  <a:pt x="5433" y="6040"/>
                </a:lnTo>
                <a:lnTo>
                  <a:pt x="3011" y="6040"/>
                </a:lnTo>
                <a:lnTo>
                  <a:pt x="2981" y="6039"/>
                </a:lnTo>
                <a:lnTo>
                  <a:pt x="2951" y="6036"/>
                </a:lnTo>
                <a:lnTo>
                  <a:pt x="2921" y="6033"/>
                </a:lnTo>
                <a:lnTo>
                  <a:pt x="2892" y="6029"/>
                </a:lnTo>
                <a:lnTo>
                  <a:pt x="2863" y="6023"/>
                </a:lnTo>
                <a:lnTo>
                  <a:pt x="2834" y="6016"/>
                </a:lnTo>
                <a:lnTo>
                  <a:pt x="2806" y="6008"/>
                </a:lnTo>
                <a:lnTo>
                  <a:pt x="2778" y="5999"/>
                </a:lnTo>
                <a:lnTo>
                  <a:pt x="2750" y="5989"/>
                </a:lnTo>
                <a:lnTo>
                  <a:pt x="2723" y="5978"/>
                </a:lnTo>
                <a:lnTo>
                  <a:pt x="2698" y="5965"/>
                </a:lnTo>
                <a:lnTo>
                  <a:pt x="2672" y="5951"/>
                </a:lnTo>
                <a:lnTo>
                  <a:pt x="2647" y="5938"/>
                </a:lnTo>
                <a:lnTo>
                  <a:pt x="2623" y="5922"/>
                </a:lnTo>
                <a:lnTo>
                  <a:pt x="2599" y="5906"/>
                </a:lnTo>
                <a:lnTo>
                  <a:pt x="2577" y="5889"/>
                </a:lnTo>
                <a:lnTo>
                  <a:pt x="2554" y="5870"/>
                </a:lnTo>
                <a:lnTo>
                  <a:pt x="2533" y="5852"/>
                </a:lnTo>
                <a:lnTo>
                  <a:pt x="2512" y="5832"/>
                </a:lnTo>
                <a:lnTo>
                  <a:pt x="2492" y="5811"/>
                </a:lnTo>
                <a:lnTo>
                  <a:pt x="2474" y="5790"/>
                </a:lnTo>
                <a:lnTo>
                  <a:pt x="2455" y="5768"/>
                </a:lnTo>
                <a:lnTo>
                  <a:pt x="2438" y="5745"/>
                </a:lnTo>
                <a:lnTo>
                  <a:pt x="2421" y="5722"/>
                </a:lnTo>
                <a:lnTo>
                  <a:pt x="2406" y="5697"/>
                </a:lnTo>
                <a:lnTo>
                  <a:pt x="2392" y="5672"/>
                </a:lnTo>
                <a:lnTo>
                  <a:pt x="2378" y="5646"/>
                </a:lnTo>
                <a:lnTo>
                  <a:pt x="2366" y="5621"/>
                </a:lnTo>
                <a:lnTo>
                  <a:pt x="2355" y="5594"/>
                </a:lnTo>
                <a:lnTo>
                  <a:pt x="2345" y="5567"/>
                </a:lnTo>
                <a:lnTo>
                  <a:pt x="2336" y="5539"/>
                </a:lnTo>
                <a:lnTo>
                  <a:pt x="2327" y="5510"/>
                </a:lnTo>
                <a:lnTo>
                  <a:pt x="2315" y="5509"/>
                </a:lnTo>
                <a:lnTo>
                  <a:pt x="2259" y="5501"/>
                </a:lnTo>
                <a:lnTo>
                  <a:pt x="2203" y="5493"/>
                </a:lnTo>
                <a:lnTo>
                  <a:pt x="2147" y="5484"/>
                </a:lnTo>
                <a:lnTo>
                  <a:pt x="2092" y="5474"/>
                </a:lnTo>
                <a:lnTo>
                  <a:pt x="2037" y="5463"/>
                </a:lnTo>
                <a:lnTo>
                  <a:pt x="1983" y="5451"/>
                </a:lnTo>
                <a:lnTo>
                  <a:pt x="1929" y="5439"/>
                </a:lnTo>
                <a:lnTo>
                  <a:pt x="1876" y="5427"/>
                </a:lnTo>
                <a:lnTo>
                  <a:pt x="1824" y="5413"/>
                </a:lnTo>
                <a:lnTo>
                  <a:pt x="1771" y="5398"/>
                </a:lnTo>
                <a:lnTo>
                  <a:pt x="1719" y="5383"/>
                </a:lnTo>
                <a:lnTo>
                  <a:pt x="1668" y="5366"/>
                </a:lnTo>
                <a:lnTo>
                  <a:pt x="1618" y="5350"/>
                </a:lnTo>
                <a:lnTo>
                  <a:pt x="1568" y="5333"/>
                </a:lnTo>
                <a:lnTo>
                  <a:pt x="1519" y="5314"/>
                </a:lnTo>
                <a:lnTo>
                  <a:pt x="1471" y="5295"/>
                </a:lnTo>
                <a:lnTo>
                  <a:pt x="1423" y="5276"/>
                </a:lnTo>
                <a:lnTo>
                  <a:pt x="1375" y="5255"/>
                </a:lnTo>
                <a:lnTo>
                  <a:pt x="1329" y="5234"/>
                </a:lnTo>
                <a:lnTo>
                  <a:pt x="1283" y="5213"/>
                </a:lnTo>
                <a:lnTo>
                  <a:pt x="1237" y="5190"/>
                </a:lnTo>
                <a:lnTo>
                  <a:pt x="1193" y="5167"/>
                </a:lnTo>
                <a:lnTo>
                  <a:pt x="1150" y="5143"/>
                </a:lnTo>
                <a:lnTo>
                  <a:pt x="1107" y="5119"/>
                </a:lnTo>
                <a:lnTo>
                  <a:pt x="1064" y="5093"/>
                </a:lnTo>
                <a:lnTo>
                  <a:pt x="1024" y="5067"/>
                </a:lnTo>
                <a:lnTo>
                  <a:pt x="983" y="5041"/>
                </a:lnTo>
                <a:lnTo>
                  <a:pt x="944" y="5013"/>
                </a:lnTo>
                <a:lnTo>
                  <a:pt x="905" y="4985"/>
                </a:lnTo>
                <a:lnTo>
                  <a:pt x="867" y="4956"/>
                </a:lnTo>
                <a:lnTo>
                  <a:pt x="830" y="4927"/>
                </a:lnTo>
                <a:lnTo>
                  <a:pt x="794" y="4897"/>
                </a:lnTo>
                <a:lnTo>
                  <a:pt x="757" y="4866"/>
                </a:lnTo>
                <a:lnTo>
                  <a:pt x="721" y="4832"/>
                </a:lnTo>
                <a:lnTo>
                  <a:pt x="686" y="4800"/>
                </a:lnTo>
                <a:lnTo>
                  <a:pt x="652" y="4765"/>
                </a:lnTo>
                <a:lnTo>
                  <a:pt x="620" y="4730"/>
                </a:lnTo>
                <a:lnTo>
                  <a:pt x="588" y="4695"/>
                </a:lnTo>
                <a:lnTo>
                  <a:pt x="557" y="4658"/>
                </a:lnTo>
                <a:lnTo>
                  <a:pt x="528" y="4622"/>
                </a:lnTo>
                <a:lnTo>
                  <a:pt x="500" y="4584"/>
                </a:lnTo>
                <a:lnTo>
                  <a:pt x="472" y="4547"/>
                </a:lnTo>
                <a:lnTo>
                  <a:pt x="447" y="4507"/>
                </a:lnTo>
                <a:lnTo>
                  <a:pt x="422" y="4468"/>
                </a:lnTo>
                <a:lnTo>
                  <a:pt x="398" y="4428"/>
                </a:lnTo>
                <a:lnTo>
                  <a:pt x="376" y="4386"/>
                </a:lnTo>
                <a:lnTo>
                  <a:pt x="355" y="4346"/>
                </a:lnTo>
                <a:lnTo>
                  <a:pt x="335" y="4304"/>
                </a:lnTo>
                <a:lnTo>
                  <a:pt x="317" y="4261"/>
                </a:lnTo>
                <a:lnTo>
                  <a:pt x="299" y="4218"/>
                </a:lnTo>
                <a:lnTo>
                  <a:pt x="283" y="4174"/>
                </a:lnTo>
                <a:lnTo>
                  <a:pt x="269" y="4130"/>
                </a:lnTo>
                <a:lnTo>
                  <a:pt x="255" y="4084"/>
                </a:lnTo>
                <a:lnTo>
                  <a:pt x="243" y="4038"/>
                </a:lnTo>
                <a:lnTo>
                  <a:pt x="233" y="3993"/>
                </a:lnTo>
                <a:lnTo>
                  <a:pt x="224" y="3945"/>
                </a:lnTo>
                <a:lnTo>
                  <a:pt x="217" y="3897"/>
                </a:lnTo>
                <a:lnTo>
                  <a:pt x="210" y="3850"/>
                </a:lnTo>
                <a:lnTo>
                  <a:pt x="205" y="3801"/>
                </a:lnTo>
                <a:lnTo>
                  <a:pt x="203" y="3752"/>
                </a:lnTo>
                <a:lnTo>
                  <a:pt x="201" y="3702"/>
                </a:lnTo>
                <a:lnTo>
                  <a:pt x="201" y="3651"/>
                </a:lnTo>
                <a:lnTo>
                  <a:pt x="202" y="3601"/>
                </a:lnTo>
                <a:lnTo>
                  <a:pt x="204" y="3549"/>
                </a:lnTo>
                <a:lnTo>
                  <a:pt x="209" y="3500"/>
                </a:lnTo>
                <a:lnTo>
                  <a:pt x="216" y="3445"/>
                </a:lnTo>
                <a:lnTo>
                  <a:pt x="221" y="3403"/>
                </a:lnTo>
                <a:lnTo>
                  <a:pt x="228" y="3360"/>
                </a:lnTo>
                <a:lnTo>
                  <a:pt x="235" y="3317"/>
                </a:lnTo>
                <a:lnTo>
                  <a:pt x="245" y="3274"/>
                </a:lnTo>
                <a:lnTo>
                  <a:pt x="255" y="3231"/>
                </a:lnTo>
                <a:lnTo>
                  <a:pt x="267" y="3187"/>
                </a:lnTo>
                <a:lnTo>
                  <a:pt x="278" y="3143"/>
                </a:lnTo>
                <a:lnTo>
                  <a:pt x="292" y="3099"/>
                </a:lnTo>
                <a:lnTo>
                  <a:pt x="306" y="3053"/>
                </a:lnTo>
                <a:lnTo>
                  <a:pt x="322" y="3009"/>
                </a:lnTo>
                <a:lnTo>
                  <a:pt x="339" y="2964"/>
                </a:lnTo>
                <a:lnTo>
                  <a:pt x="356" y="2919"/>
                </a:lnTo>
                <a:lnTo>
                  <a:pt x="376" y="2872"/>
                </a:lnTo>
                <a:lnTo>
                  <a:pt x="396" y="2826"/>
                </a:lnTo>
                <a:lnTo>
                  <a:pt x="416" y="2779"/>
                </a:lnTo>
                <a:lnTo>
                  <a:pt x="440" y="2733"/>
                </a:lnTo>
                <a:lnTo>
                  <a:pt x="398" y="2695"/>
                </a:lnTo>
                <a:lnTo>
                  <a:pt x="357" y="2654"/>
                </a:lnTo>
                <a:lnTo>
                  <a:pt x="319" y="2614"/>
                </a:lnTo>
                <a:lnTo>
                  <a:pt x="282" y="2573"/>
                </a:lnTo>
                <a:lnTo>
                  <a:pt x="247" y="2531"/>
                </a:lnTo>
                <a:lnTo>
                  <a:pt x="214" y="2489"/>
                </a:lnTo>
                <a:lnTo>
                  <a:pt x="184" y="2445"/>
                </a:lnTo>
                <a:lnTo>
                  <a:pt x="155" y="2401"/>
                </a:lnTo>
                <a:lnTo>
                  <a:pt x="129" y="2356"/>
                </a:lnTo>
                <a:lnTo>
                  <a:pt x="104" y="2310"/>
                </a:lnTo>
                <a:lnTo>
                  <a:pt x="82" y="2263"/>
                </a:lnTo>
                <a:lnTo>
                  <a:pt x="62" y="2215"/>
                </a:lnTo>
                <a:lnTo>
                  <a:pt x="46" y="2165"/>
                </a:lnTo>
                <a:lnTo>
                  <a:pt x="38" y="2141"/>
                </a:lnTo>
                <a:lnTo>
                  <a:pt x="31" y="2115"/>
                </a:lnTo>
                <a:lnTo>
                  <a:pt x="25" y="2090"/>
                </a:lnTo>
                <a:lnTo>
                  <a:pt x="19" y="2064"/>
                </a:lnTo>
                <a:lnTo>
                  <a:pt x="14" y="2037"/>
                </a:lnTo>
                <a:lnTo>
                  <a:pt x="10" y="2011"/>
                </a:lnTo>
                <a:lnTo>
                  <a:pt x="7" y="1984"/>
                </a:lnTo>
                <a:lnTo>
                  <a:pt x="3" y="1957"/>
                </a:lnTo>
                <a:lnTo>
                  <a:pt x="1" y="1929"/>
                </a:lnTo>
                <a:lnTo>
                  <a:pt x="0" y="1902"/>
                </a:lnTo>
                <a:lnTo>
                  <a:pt x="0" y="1874"/>
                </a:lnTo>
                <a:lnTo>
                  <a:pt x="0" y="1846"/>
                </a:lnTo>
                <a:lnTo>
                  <a:pt x="0" y="1817"/>
                </a:lnTo>
                <a:lnTo>
                  <a:pt x="2" y="1788"/>
                </a:lnTo>
                <a:lnTo>
                  <a:pt x="4" y="1758"/>
                </a:lnTo>
                <a:lnTo>
                  <a:pt x="7" y="1729"/>
                </a:lnTo>
                <a:lnTo>
                  <a:pt x="11" y="1698"/>
                </a:lnTo>
                <a:lnTo>
                  <a:pt x="16" y="1667"/>
                </a:lnTo>
                <a:lnTo>
                  <a:pt x="21" y="1637"/>
                </a:lnTo>
                <a:lnTo>
                  <a:pt x="28" y="1606"/>
                </a:lnTo>
                <a:lnTo>
                  <a:pt x="35" y="1573"/>
                </a:lnTo>
                <a:lnTo>
                  <a:pt x="43" y="1542"/>
                </a:lnTo>
                <a:lnTo>
                  <a:pt x="51" y="1509"/>
                </a:lnTo>
                <a:lnTo>
                  <a:pt x="61" y="1475"/>
                </a:lnTo>
                <a:lnTo>
                  <a:pt x="72" y="1443"/>
                </a:lnTo>
                <a:lnTo>
                  <a:pt x="83" y="1409"/>
                </a:lnTo>
                <a:lnTo>
                  <a:pt x="109" y="1340"/>
                </a:lnTo>
                <a:lnTo>
                  <a:pt x="138" y="1270"/>
                </a:lnTo>
                <a:lnTo>
                  <a:pt x="170" y="1198"/>
                </a:lnTo>
                <a:lnTo>
                  <a:pt x="207" y="1124"/>
                </a:lnTo>
                <a:lnTo>
                  <a:pt x="247" y="1048"/>
                </a:lnTo>
                <a:lnTo>
                  <a:pt x="291" y="970"/>
                </a:lnTo>
                <a:lnTo>
                  <a:pt x="232" y="930"/>
                </a:lnTo>
                <a:lnTo>
                  <a:pt x="966" y="3"/>
                </a:lnTo>
                <a:lnTo>
                  <a:pt x="977" y="2"/>
                </a:lnTo>
                <a:lnTo>
                  <a:pt x="1011" y="1"/>
                </a:lnTo>
                <a:lnTo>
                  <a:pt x="1062" y="0"/>
                </a:lnTo>
                <a:lnTo>
                  <a:pt x="1092" y="1"/>
                </a:lnTo>
                <a:lnTo>
                  <a:pt x="1126" y="2"/>
                </a:lnTo>
                <a:lnTo>
                  <a:pt x="1161" y="4"/>
                </a:lnTo>
                <a:lnTo>
                  <a:pt x="1198" y="9"/>
                </a:lnTo>
                <a:lnTo>
                  <a:pt x="1236" y="14"/>
                </a:lnTo>
                <a:lnTo>
                  <a:pt x="1276" y="22"/>
                </a:lnTo>
                <a:lnTo>
                  <a:pt x="1314" y="31"/>
                </a:lnTo>
                <a:lnTo>
                  <a:pt x="1352" y="43"/>
                </a:lnTo>
                <a:lnTo>
                  <a:pt x="1372" y="48"/>
                </a:lnTo>
                <a:lnTo>
                  <a:pt x="1390" y="57"/>
                </a:lnTo>
                <a:lnTo>
                  <a:pt x="1408" y="65"/>
                </a:lnTo>
                <a:lnTo>
                  <a:pt x="1426" y="73"/>
                </a:lnTo>
                <a:lnTo>
                  <a:pt x="1461" y="93"/>
                </a:lnTo>
                <a:lnTo>
                  <a:pt x="1495" y="114"/>
                </a:lnTo>
                <a:lnTo>
                  <a:pt x="1527" y="136"/>
                </a:lnTo>
                <a:lnTo>
                  <a:pt x="1559" y="159"/>
                </a:lnTo>
                <a:lnTo>
                  <a:pt x="1588" y="182"/>
                </a:lnTo>
                <a:lnTo>
                  <a:pt x="1616" y="205"/>
                </a:lnTo>
                <a:lnTo>
                  <a:pt x="1642" y="230"/>
                </a:lnTo>
                <a:lnTo>
                  <a:pt x="1666" y="252"/>
                </a:lnTo>
                <a:lnTo>
                  <a:pt x="1707" y="293"/>
                </a:lnTo>
                <a:lnTo>
                  <a:pt x="1739" y="327"/>
                </a:lnTo>
                <a:lnTo>
                  <a:pt x="1759" y="350"/>
                </a:lnTo>
                <a:lnTo>
                  <a:pt x="1765" y="359"/>
                </a:lnTo>
                <a:lnTo>
                  <a:pt x="1153" y="1011"/>
                </a:lnTo>
                <a:lnTo>
                  <a:pt x="985" y="843"/>
                </a:lnTo>
                <a:lnTo>
                  <a:pt x="714" y="1251"/>
                </a:lnTo>
                <a:lnTo>
                  <a:pt x="630" y="1196"/>
                </a:lnTo>
                <a:lnTo>
                  <a:pt x="603" y="1246"/>
                </a:lnTo>
                <a:lnTo>
                  <a:pt x="578" y="1294"/>
                </a:lnTo>
                <a:lnTo>
                  <a:pt x="556" y="1342"/>
                </a:lnTo>
                <a:lnTo>
                  <a:pt x="535" y="1390"/>
                </a:lnTo>
                <a:lnTo>
                  <a:pt x="516" y="1435"/>
                </a:lnTo>
                <a:lnTo>
                  <a:pt x="500" y="1480"/>
                </a:lnTo>
                <a:lnTo>
                  <a:pt x="485" y="1524"/>
                </a:lnTo>
                <a:lnTo>
                  <a:pt x="472" y="1567"/>
                </a:lnTo>
                <a:lnTo>
                  <a:pt x="462" y="1609"/>
                </a:lnTo>
                <a:lnTo>
                  <a:pt x="452" y="1650"/>
                </a:lnTo>
                <a:lnTo>
                  <a:pt x="445" y="1690"/>
                </a:lnTo>
                <a:lnTo>
                  <a:pt x="440" y="1729"/>
                </a:lnTo>
                <a:lnTo>
                  <a:pt x="436" y="1768"/>
                </a:lnTo>
                <a:lnTo>
                  <a:pt x="435" y="1805"/>
                </a:lnTo>
                <a:lnTo>
                  <a:pt x="434" y="1842"/>
                </a:lnTo>
                <a:lnTo>
                  <a:pt x="436" y="1878"/>
                </a:lnTo>
                <a:lnTo>
                  <a:pt x="439" y="1913"/>
                </a:lnTo>
                <a:lnTo>
                  <a:pt x="443" y="1948"/>
                </a:lnTo>
                <a:lnTo>
                  <a:pt x="450" y="1982"/>
                </a:lnTo>
                <a:lnTo>
                  <a:pt x="457" y="2014"/>
                </a:lnTo>
                <a:lnTo>
                  <a:pt x="466" y="2047"/>
                </a:lnTo>
                <a:lnTo>
                  <a:pt x="477" y="2079"/>
                </a:lnTo>
                <a:lnTo>
                  <a:pt x="488" y="2111"/>
                </a:lnTo>
                <a:lnTo>
                  <a:pt x="502" y="2141"/>
                </a:lnTo>
                <a:lnTo>
                  <a:pt x="516" y="2171"/>
                </a:lnTo>
                <a:lnTo>
                  <a:pt x="533" y="2200"/>
                </a:lnTo>
                <a:lnTo>
                  <a:pt x="550" y="2229"/>
                </a:lnTo>
                <a:lnTo>
                  <a:pt x="569" y="2257"/>
                </a:lnTo>
                <a:lnTo>
                  <a:pt x="587" y="2285"/>
                </a:lnTo>
                <a:lnTo>
                  <a:pt x="608" y="2313"/>
                </a:lnTo>
                <a:lnTo>
                  <a:pt x="630" y="2339"/>
                </a:lnTo>
                <a:lnTo>
                  <a:pt x="652" y="2366"/>
                </a:lnTo>
                <a:lnTo>
                  <a:pt x="682" y="2322"/>
                </a:lnTo>
                <a:lnTo>
                  <a:pt x="713" y="2278"/>
                </a:lnTo>
                <a:lnTo>
                  <a:pt x="745" y="2234"/>
                </a:lnTo>
                <a:lnTo>
                  <a:pt x="778" y="2188"/>
                </a:lnTo>
                <a:lnTo>
                  <a:pt x="811" y="2144"/>
                </a:lnTo>
                <a:lnTo>
                  <a:pt x="846" y="2099"/>
                </a:lnTo>
                <a:lnTo>
                  <a:pt x="883" y="2054"/>
                </a:lnTo>
                <a:lnTo>
                  <a:pt x="920" y="2007"/>
                </a:lnTo>
                <a:lnTo>
                  <a:pt x="957" y="1962"/>
                </a:lnTo>
                <a:lnTo>
                  <a:pt x="997" y="1916"/>
                </a:lnTo>
                <a:lnTo>
                  <a:pt x="1038" y="1870"/>
                </a:lnTo>
                <a:lnTo>
                  <a:pt x="1079" y="1824"/>
                </a:lnTo>
                <a:lnTo>
                  <a:pt x="1166" y="1730"/>
                </a:lnTo>
                <a:lnTo>
                  <a:pt x="1257" y="1636"/>
                </a:lnTo>
                <a:lnTo>
                  <a:pt x="1247" y="1611"/>
                </a:lnTo>
                <a:lnTo>
                  <a:pt x="1237" y="1586"/>
                </a:lnTo>
                <a:lnTo>
                  <a:pt x="1230" y="1560"/>
                </a:lnTo>
                <a:lnTo>
                  <a:pt x="1223" y="1534"/>
                </a:lnTo>
                <a:lnTo>
                  <a:pt x="1219" y="1507"/>
                </a:lnTo>
                <a:lnTo>
                  <a:pt x="1215" y="1479"/>
                </a:lnTo>
                <a:lnTo>
                  <a:pt x="1213" y="1451"/>
                </a:lnTo>
                <a:lnTo>
                  <a:pt x="1212" y="1423"/>
                </a:lnTo>
                <a:lnTo>
                  <a:pt x="1213" y="1397"/>
                </a:lnTo>
                <a:lnTo>
                  <a:pt x="1214" y="1370"/>
                </a:lnTo>
                <a:lnTo>
                  <a:pt x="1218" y="1344"/>
                </a:lnTo>
                <a:lnTo>
                  <a:pt x="1222" y="1319"/>
                </a:lnTo>
                <a:lnTo>
                  <a:pt x="1228" y="1293"/>
                </a:lnTo>
                <a:lnTo>
                  <a:pt x="1235" y="1269"/>
                </a:lnTo>
                <a:lnTo>
                  <a:pt x="1243" y="1244"/>
                </a:lnTo>
                <a:lnTo>
                  <a:pt x="1252" y="1221"/>
                </a:lnTo>
                <a:lnTo>
                  <a:pt x="1263" y="1198"/>
                </a:lnTo>
                <a:lnTo>
                  <a:pt x="1274" y="1175"/>
                </a:lnTo>
                <a:lnTo>
                  <a:pt x="1287" y="1154"/>
                </a:lnTo>
                <a:lnTo>
                  <a:pt x="1301" y="1132"/>
                </a:lnTo>
                <a:lnTo>
                  <a:pt x="1315" y="1112"/>
                </a:lnTo>
                <a:lnTo>
                  <a:pt x="1331" y="1092"/>
                </a:lnTo>
                <a:lnTo>
                  <a:pt x="1348" y="1073"/>
                </a:lnTo>
                <a:lnTo>
                  <a:pt x="1365" y="1055"/>
                </a:lnTo>
                <a:lnTo>
                  <a:pt x="1365" y="1054"/>
                </a:lnTo>
                <a:lnTo>
                  <a:pt x="1384" y="1037"/>
                </a:lnTo>
                <a:lnTo>
                  <a:pt x="1402" y="1020"/>
                </a:lnTo>
                <a:lnTo>
                  <a:pt x="1422" y="1005"/>
                </a:lnTo>
                <a:lnTo>
                  <a:pt x="1443" y="990"/>
                </a:lnTo>
                <a:lnTo>
                  <a:pt x="1464" y="977"/>
                </a:lnTo>
                <a:lnTo>
                  <a:pt x="1486" y="965"/>
                </a:lnTo>
                <a:lnTo>
                  <a:pt x="1508" y="953"/>
                </a:lnTo>
                <a:lnTo>
                  <a:pt x="1531" y="943"/>
                </a:lnTo>
                <a:lnTo>
                  <a:pt x="1554" y="933"/>
                </a:lnTo>
                <a:lnTo>
                  <a:pt x="1579" y="925"/>
                </a:lnTo>
                <a:lnTo>
                  <a:pt x="1603" y="918"/>
                </a:lnTo>
                <a:lnTo>
                  <a:pt x="1628" y="912"/>
                </a:lnTo>
                <a:lnTo>
                  <a:pt x="1654" y="908"/>
                </a:lnTo>
                <a:lnTo>
                  <a:pt x="1681" y="904"/>
                </a:lnTo>
                <a:lnTo>
                  <a:pt x="1706" y="902"/>
                </a:lnTo>
                <a:lnTo>
                  <a:pt x="1733" y="902"/>
                </a:lnTo>
                <a:lnTo>
                  <a:pt x="1760" y="902"/>
                </a:lnTo>
                <a:lnTo>
                  <a:pt x="1786" y="904"/>
                </a:lnTo>
                <a:lnTo>
                  <a:pt x="1813" y="908"/>
                </a:lnTo>
                <a:lnTo>
                  <a:pt x="1839" y="912"/>
                </a:lnTo>
                <a:lnTo>
                  <a:pt x="1863" y="918"/>
                </a:lnTo>
                <a:lnTo>
                  <a:pt x="1889" y="925"/>
                </a:lnTo>
                <a:lnTo>
                  <a:pt x="1913" y="933"/>
                </a:lnTo>
                <a:lnTo>
                  <a:pt x="1936" y="943"/>
                </a:lnTo>
                <a:lnTo>
                  <a:pt x="1959" y="953"/>
                </a:lnTo>
                <a:lnTo>
                  <a:pt x="1981" y="965"/>
                </a:lnTo>
                <a:lnTo>
                  <a:pt x="2003" y="977"/>
                </a:lnTo>
                <a:lnTo>
                  <a:pt x="2024" y="990"/>
                </a:lnTo>
                <a:lnTo>
                  <a:pt x="2045" y="1005"/>
                </a:lnTo>
                <a:lnTo>
                  <a:pt x="2065" y="1020"/>
                </a:lnTo>
                <a:lnTo>
                  <a:pt x="2084" y="1037"/>
                </a:lnTo>
                <a:lnTo>
                  <a:pt x="2102" y="1054"/>
                </a:lnTo>
                <a:lnTo>
                  <a:pt x="2102" y="1055"/>
                </a:lnTo>
                <a:lnTo>
                  <a:pt x="2118" y="1073"/>
                </a:lnTo>
                <a:lnTo>
                  <a:pt x="2136" y="1091"/>
                </a:lnTo>
                <a:lnTo>
                  <a:pt x="2151" y="1111"/>
                </a:lnTo>
                <a:lnTo>
                  <a:pt x="2165" y="1132"/>
                </a:lnTo>
                <a:lnTo>
                  <a:pt x="2179" y="1153"/>
                </a:lnTo>
                <a:lnTo>
                  <a:pt x="2192" y="1175"/>
                </a:lnTo>
                <a:lnTo>
                  <a:pt x="2203" y="1197"/>
                </a:lnTo>
                <a:lnTo>
                  <a:pt x="2214" y="1220"/>
                </a:lnTo>
                <a:lnTo>
                  <a:pt x="2223" y="1244"/>
                </a:lnTo>
                <a:lnTo>
                  <a:pt x="2231" y="1269"/>
                </a:lnTo>
                <a:lnTo>
                  <a:pt x="2238" y="1293"/>
                </a:lnTo>
                <a:lnTo>
                  <a:pt x="2244" y="1319"/>
                </a:lnTo>
                <a:lnTo>
                  <a:pt x="2248" y="1344"/>
                </a:lnTo>
                <a:lnTo>
                  <a:pt x="2252" y="1370"/>
                </a:lnTo>
                <a:lnTo>
                  <a:pt x="2254" y="1397"/>
                </a:lnTo>
                <a:lnTo>
                  <a:pt x="2254" y="1423"/>
                </a:lnTo>
                <a:lnTo>
                  <a:pt x="2254" y="1450"/>
                </a:lnTo>
                <a:lnTo>
                  <a:pt x="2252" y="1477"/>
                </a:lnTo>
                <a:lnTo>
                  <a:pt x="2248" y="1502"/>
                </a:lnTo>
                <a:lnTo>
                  <a:pt x="2244" y="1528"/>
                </a:lnTo>
                <a:lnTo>
                  <a:pt x="2238" y="1553"/>
                </a:lnTo>
                <a:lnTo>
                  <a:pt x="2231" y="1578"/>
                </a:lnTo>
                <a:lnTo>
                  <a:pt x="2223" y="1602"/>
                </a:lnTo>
                <a:lnTo>
                  <a:pt x="2214" y="1626"/>
                </a:lnTo>
                <a:lnTo>
                  <a:pt x="2203" y="1648"/>
                </a:lnTo>
                <a:lnTo>
                  <a:pt x="2192" y="1672"/>
                </a:lnTo>
                <a:lnTo>
                  <a:pt x="2179" y="1694"/>
                </a:lnTo>
                <a:lnTo>
                  <a:pt x="2166" y="1715"/>
                </a:lnTo>
                <a:lnTo>
                  <a:pt x="2151" y="1734"/>
                </a:lnTo>
                <a:lnTo>
                  <a:pt x="2136" y="1754"/>
                </a:lnTo>
                <a:lnTo>
                  <a:pt x="2120" y="1774"/>
                </a:lnTo>
                <a:lnTo>
                  <a:pt x="2102" y="1791"/>
                </a:lnTo>
                <a:lnTo>
                  <a:pt x="2084" y="1809"/>
                </a:lnTo>
                <a:lnTo>
                  <a:pt x="2065" y="1825"/>
                </a:lnTo>
                <a:lnTo>
                  <a:pt x="2045" y="1841"/>
                </a:lnTo>
                <a:lnTo>
                  <a:pt x="2024" y="1855"/>
                </a:lnTo>
                <a:lnTo>
                  <a:pt x="2003" y="1869"/>
                </a:lnTo>
                <a:lnTo>
                  <a:pt x="1981" y="1882"/>
                </a:lnTo>
                <a:lnTo>
                  <a:pt x="1959" y="1893"/>
                </a:lnTo>
                <a:lnTo>
                  <a:pt x="1936" y="1904"/>
                </a:lnTo>
                <a:lnTo>
                  <a:pt x="1913" y="1913"/>
                </a:lnTo>
                <a:lnTo>
                  <a:pt x="1889" y="1921"/>
                </a:lnTo>
                <a:lnTo>
                  <a:pt x="1863" y="1928"/>
                </a:lnTo>
                <a:lnTo>
                  <a:pt x="1839" y="1934"/>
                </a:lnTo>
                <a:lnTo>
                  <a:pt x="1813" y="1939"/>
                </a:lnTo>
                <a:lnTo>
                  <a:pt x="1786" y="1942"/>
                </a:lnTo>
                <a:lnTo>
                  <a:pt x="1760" y="1943"/>
                </a:lnTo>
                <a:lnTo>
                  <a:pt x="1733" y="1945"/>
                </a:lnTo>
                <a:lnTo>
                  <a:pt x="1710" y="1943"/>
                </a:lnTo>
                <a:lnTo>
                  <a:pt x="1685" y="1942"/>
                </a:lnTo>
                <a:lnTo>
                  <a:pt x="1662" y="1940"/>
                </a:lnTo>
                <a:lnTo>
                  <a:pt x="1640" y="1936"/>
                </a:lnTo>
                <a:lnTo>
                  <a:pt x="1617" y="1932"/>
                </a:lnTo>
                <a:lnTo>
                  <a:pt x="1595" y="1926"/>
                </a:lnTo>
                <a:lnTo>
                  <a:pt x="1573" y="1919"/>
                </a:lnTo>
                <a:lnTo>
                  <a:pt x="1552" y="1912"/>
                </a:lnTo>
                <a:lnTo>
                  <a:pt x="1465" y="2000"/>
                </a:lnTo>
                <a:lnTo>
                  <a:pt x="1384" y="2089"/>
                </a:lnTo>
                <a:lnTo>
                  <a:pt x="1306" y="2177"/>
                </a:lnTo>
                <a:lnTo>
                  <a:pt x="1233" y="2263"/>
                </a:lnTo>
                <a:lnTo>
                  <a:pt x="1164" y="2349"/>
                </a:lnTo>
                <a:lnTo>
                  <a:pt x="1099" y="2433"/>
                </a:lnTo>
                <a:lnTo>
                  <a:pt x="1069" y="2475"/>
                </a:lnTo>
                <a:lnTo>
                  <a:pt x="1039" y="2517"/>
                </a:lnTo>
                <a:lnTo>
                  <a:pt x="1011" y="2558"/>
                </a:lnTo>
                <a:lnTo>
                  <a:pt x="983" y="2599"/>
                </a:lnTo>
                <a:lnTo>
                  <a:pt x="961" y="2633"/>
                </a:lnTo>
                <a:lnTo>
                  <a:pt x="1020" y="2674"/>
                </a:lnTo>
                <a:lnTo>
                  <a:pt x="1081" y="2714"/>
                </a:lnTo>
                <a:lnTo>
                  <a:pt x="1143" y="2755"/>
                </a:lnTo>
                <a:lnTo>
                  <a:pt x="1207" y="2796"/>
                </a:lnTo>
                <a:lnTo>
                  <a:pt x="1341" y="2878"/>
                </a:lnTo>
                <a:lnTo>
                  <a:pt x="1479" y="2962"/>
                </a:lnTo>
                <a:lnTo>
                  <a:pt x="1583" y="3026"/>
                </a:lnTo>
                <a:lnTo>
                  <a:pt x="1689" y="3089"/>
                </a:lnTo>
                <a:lnTo>
                  <a:pt x="1795" y="3156"/>
                </a:lnTo>
                <a:lnTo>
                  <a:pt x="1900" y="3223"/>
                </a:lnTo>
                <a:lnTo>
                  <a:pt x="2003" y="3293"/>
                </a:lnTo>
                <a:lnTo>
                  <a:pt x="2056" y="3329"/>
                </a:lnTo>
                <a:lnTo>
                  <a:pt x="2107" y="3365"/>
                </a:lnTo>
                <a:lnTo>
                  <a:pt x="2157" y="3402"/>
                </a:lnTo>
                <a:lnTo>
                  <a:pt x="2207" y="3439"/>
                </a:lnTo>
                <a:lnTo>
                  <a:pt x="2255" y="3477"/>
                </a:lnTo>
                <a:lnTo>
                  <a:pt x="2304" y="3517"/>
                </a:lnTo>
                <a:lnTo>
                  <a:pt x="2304" y="1261"/>
                </a:lnTo>
                <a:lnTo>
                  <a:pt x="2305" y="1225"/>
                </a:lnTo>
                <a:lnTo>
                  <a:pt x="2308" y="1189"/>
                </a:lnTo>
                <a:lnTo>
                  <a:pt x="2312" y="1154"/>
                </a:lnTo>
                <a:lnTo>
                  <a:pt x="2319" y="1119"/>
                </a:lnTo>
                <a:lnTo>
                  <a:pt x="2326" y="1084"/>
                </a:lnTo>
                <a:lnTo>
                  <a:pt x="2337" y="1051"/>
                </a:lnTo>
                <a:lnTo>
                  <a:pt x="2347" y="1018"/>
                </a:lnTo>
                <a:lnTo>
                  <a:pt x="2360" y="987"/>
                </a:lnTo>
                <a:lnTo>
                  <a:pt x="2374" y="955"/>
                </a:lnTo>
                <a:lnTo>
                  <a:pt x="2390" y="924"/>
                </a:lnTo>
                <a:lnTo>
                  <a:pt x="2407" y="895"/>
                </a:lnTo>
                <a:lnTo>
                  <a:pt x="2425" y="866"/>
                </a:lnTo>
                <a:lnTo>
                  <a:pt x="2445" y="838"/>
                </a:lnTo>
                <a:lnTo>
                  <a:pt x="2467" y="811"/>
                </a:lnTo>
                <a:lnTo>
                  <a:pt x="2489" y="786"/>
                </a:lnTo>
                <a:lnTo>
                  <a:pt x="2512" y="761"/>
                </a:lnTo>
                <a:lnTo>
                  <a:pt x="2536" y="738"/>
                </a:lnTo>
                <a:lnTo>
                  <a:pt x="2562" y="716"/>
                </a:lnTo>
                <a:lnTo>
                  <a:pt x="2589" y="694"/>
                </a:lnTo>
                <a:lnTo>
                  <a:pt x="2616" y="674"/>
                </a:lnTo>
                <a:lnTo>
                  <a:pt x="2645" y="656"/>
                </a:lnTo>
                <a:lnTo>
                  <a:pt x="2674" y="639"/>
                </a:lnTo>
                <a:lnTo>
                  <a:pt x="2706" y="623"/>
                </a:lnTo>
                <a:lnTo>
                  <a:pt x="2737" y="609"/>
                </a:lnTo>
                <a:lnTo>
                  <a:pt x="2769" y="597"/>
                </a:lnTo>
                <a:lnTo>
                  <a:pt x="2802" y="586"/>
                </a:lnTo>
                <a:lnTo>
                  <a:pt x="2835" y="576"/>
                </a:lnTo>
                <a:lnTo>
                  <a:pt x="2870" y="567"/>
                </a:lnTo>
                <a:lnTo>
                  <a:pt x="2904" y="562"/>
                </a:lnTo>
                <a:lnTo>
                  <a:pt x="2939" y="557"/>
                </a:lnTo>
                <a:lnTo>
                  <a:pt x="2975" y="555"/>
                </a:lnTo>
                <a:lnTo>
                  <a:pt x="3011" y="554"/>
                </a:lnTo>
                <a:close/>
                <a:moveTo>
                  <a:pt x="1887" y="1269"/>
                </a:moveTo>
                <a:lnTo>
                  <a:pt x="1887" y="1269"/>
                </a:lnTo>
                <a:lnTo>
                  <a:pt x="1871" y="1255"/>
                </a:lnTo>
                <a:lnTo>
                  <a:pt x="1855" y="1242"/>
                </a:lnTo>
                <a:lnTo>
                  <a:pt x="1837" y="1232"/>
                </a:lnTo>
                <a:lnTo>
                  <a:pt x="1818" y="1222"/>
                </a:lnTo>
                <a:lnTo>
                  <a:pt x="1798" y="1215"/>
                </a:lnTo>
                <a:lnTo>
                  <a:pt x="1777" y="1210"/>
                </a:lnTo>
                <a:lnTo>
                  <a:pt x="1755" y="1206"/>
                </a:lnTo>
                <a:lnTo>
                  <a:pt x="1733" y="1205"/>
                </a:lnTo>
                <a:lnTo>
                  <a:pt x="1711" y="1206"/>
                </a:lnTo>
                <a:lnTo>
                  <a:pt x="1689" y="1210"/>
                </a:lnTo>
                <a:lnTo>
                  <a:pt x="1668" y="1215"/>
                </a:lnTo>
                <a:lnTo>
                  <a:pt x="1648" y="1222"/>
                </a:lnTo>
                <a:lnTo>
                  <a:pt x="1630" y="1232"/>
                </a:lnTo>
                <a:lnTo>
                  <a:pt x="1611" y="1242"/>
                </a:lnTo>
                <a:lnTo>
                  <a:pt x="1595" y="1255"/>
                </a:lnTo>
                <a:lnTo>
                  <a:pt x="1580" y="1269"/>
                </a:lnTo>
                <a:lnTo>
                  <a:pt x="1579" y="1269"/>
                </a:lnTo>
                <a:lnTo>
                  <a:pt x="1565" y="1284"/>
                </a:lnTo>
                <a:lnTo>
                  <a:pt x="1552" y="1301"/>
                </a:lnTo>
                <a:lnTo>
                  <a:pt x="1541" y="1319"/>
                </a:lnTo>
                <a:lnTo>
                  <a:pt x="1532" y="1338"/>
                </a:lnTo>
                <a:lnTo>
                  <a:pt x="1525" y="1358"/>
                </a:lnTo>
                <a:lnTo>
                  <a:pt x="1519" y="1379"/>
                </a:lnTo>
                <a:lnTo>
                  <a:pt x="1517" y="1401"/>
                </a:lnTo>
                <a:lnTo>
                  <a:pt x="1516" y="1423"/>
                </a:lnTo>
                <a:lnTo>
                  <a:pt x="1517" y="1445"/>
                </a:lnTo>
                <a:lnTo>
                  <a:pt x="1519" y="1467"/>
                </a:lnTo>
                <a:lnTo>
                  <a:pt x="1525" y="1488"/>
                </a:lnTo>
                <a:lnTo>
                  <a:pt x="1532" y="1508"/>
                </a:lnTo>
                <a:lnTo>
                  <a:pt x="1541" y="1527"/>
                </a:lnTo>
                <a:lnTo>
                  <a:pt x="1553" y="1545"/>
                </a:lnTo>
                <a:lnTo>
                  <a:pt x="1565" y="1561"/>
                </a:lnTo>
                <a:lnTo>
                  <a:pt x="1580" y="1576"/>
                </a:lnTo>
                <a:lnTo>
                  <a:pt x="1580" y="1578"/>
                </a:lnTo>
                <a:lnTo>
                  <a:pt x="1595" y="1592"/>
                </a:lnTo>
                <a:lnTo>
                  <a:pt x="1611" y="1604"/>
                </a:lnTo>
                <a:lnTo>
                  <a:pt x="1630" y="1615"/>
                </a:lnTo>
                <a:lnTo>
                  <a:pt x="1648" y="1624"/>
                </a:lnTo>
                <a:lnTo>
                  <a:pt x="1668" y="1631"/>
                </a:lnTo>
                <a:lnTo>
                  <a:pt x="1689" y="1637"/>
                </a:lnTo>
                <a:lnTo>
                  <a:pt x="1711" y="1639"/>
                </a:lnTo>
                <a:lnTo>
                  <a:pt x="1733" y="1640"/>
                </a:lnTo>
                <a:lnTo>
                  <a:pt x="1755" y="1639"/>
                </a:lnTo>
                <a:lnTo>
                  <a:pt x="1777" y="1637"/>
                </a:lnTo>
                <a:lnTo>
                  <a:pt x="1798" y="1631"/>
                </a:lnTo>
                <a:lnTo>
                  <a:pt x="1818" y="1624"/>
                </a:lnTo>
                <a:lnTo>
                  <a:pt x="1837" y="1615"/>
                </a:lnTo>
                <a:lnTo>
                  <a:pt x="1855" y="1603"/>
                </a:lnTo>
                <a:lnTo>
                  <a:pt x="1871" y="1592"/>
                </a:lnTo>
                <a:lnTo>
                  <a:pt x="1887" y="1576"/>
                </a:lnTo>
                <a:lnTo>
                  <a:pt x="1901" y="1561"/>
                </a:lnTo>
                <a:lnTo>
                  <a:pt x="1914" y="1545"/>
                </a:lnTo>
                <a:lnTo>
                  <a:pt x="1925" y="1527"/>
                </a:lnTo>
                <a:lnTo>
                  <a:pt x="1934" y="1508"/>
                </a:lnTo>
                <a:lnTo>
                  <a:pt x="1941" y="1488"/>
                </a:lnTo>
                <a:lnTo>
                  <a:pt x="1947" y="1467"/>
                </a:lnTo>
                <a:lnTo>
                  <a:pt x="1950" y="1445"/>
                </a:lnTo>
                <a:lnTo>
                  <a:pt x="1951" y="1423"/>
                </a:lnTo>
                <a:lnTo>
                  <a:pt x="1950" y="1401"/>
                </a:lnTo>
                <a:lnTo>
                  <a:pt x="1947" y="1379"/>
                </a:lnTo>
                <a:lnTo>
                  <a:pt x="1941" y="1358"/>
                </a:lnTo>
                <a:lnTo>
                  <a:pt x="1934" y="1338"/>
                </a:lnTo>
                <a:lnTo>
                  <a:pt x="1925" y="1319"/>
                </a:lnTo>
                <a:lnTo>
                  <a:pt x="1914" y="1301"/>
                </a:lnTo>
                <a:lnTo>
                  <a:pt x="1901" y="1284"/>
                </a:lnTo>
                <a:lnTo>
                  <a:pt x="1887" y="1269"/>
                </a:lnTo>
                <a:close/>
                <a:moveTo>
                  <a:pt x="2304" y="5100"/>
                </a:moveTo>
                <a:lnTo>
                  <a:pt x="2304" y="4074"/>
                </a:lnTo>
                <a:lnTo>
                  <a:pt x="2277" y="4045"/>
                </a:lnTo>
                <a:lnTo>
                  <a:pt x="2251" y="4017"/>
                </a:lnTo>
                <a:lnTo>
                  <a:pt x="2224" y="3989"/>
                </a:lnTo>
                <a:lnTo>
                  <a:pt x="2195" y="3961"/>
                </a:lnTo>
                <a:lnTo>
                  <a:pt x="2138" y="3908"/>
                </a:lnTo>
                <a:lnTo>
                  <a:pt x="2078" y="3856"/>
                </a:lnTo>
                <a:lnTo>
                  <a:pt x="2016" y="3805"/>
                </a:lnTo>
                <a:lnTo>
                  <a:pt x="1952" y="3755"/>
                </a:lnTo>
                <a:lnTo>
                  <a:pt x="1887" y="3706"/>
                </a:lnTo>
                <a:lnTo>
                  <a:pt x="1821" y="3659"/>
                </a:lnTo>
                <a:lnTo>
                  <a:pt x="1754" y="3613"/>
                </a:lnTo>
                <a:lnTo>
                  <a:pt x="1687" y="3567"/>
                </a:lnTo>
                <a:lnTo>
                  <a:pt x="1617" y="3522"/>
                </a:lnTo>
                <a:lnTo>
                  <a:pt x="1548" y="3478"/>
                </a:lnTo>
                <a:lnTo>
                  <a:pt x="1409" y="3392"/>
                </a:lnTo>
                <a:lnTo>
                  <a:pt x="1270" y="3308"/>
                </a:lnTo>
                <a:lnTo>
                  <a:pt x="1140" y="3230"/>
                </a:lnTo>
                <a:lnTo>
                  <a:pt x="1012" y="3151"/>
                </a:lnTo>
                <a:lnTo>
                  <a:pt x="949" y="3111"/>
                </a:lnTo>
                <a:lnTo>
                  <a:pt x="888" y="3071"/>
                </a:lnTo>
                <a:lnTo>
                  <a:pt x="826" y="3030"/>
                </a:lnTo>
                <a:lnTo>
                  <a:pt x="765" y="2988"/>
                </a:lnTo>
                <a:lnTo>
                  <a:pt x="737" y="3056"/>
                </a:lnTo>
                <a:lnTo>
                  <a:pt x="710" y="3122"/>
                </a:lnTo>
                <a:lnTo>
                  <a:pt x="687" y="3186"/>
                </a:lnTo>
                <a:lnTo>
                  <a:pt x="667" y="3250"/>
                </a:lnTo>
                <a:lnTo>
                  <a:pt x="650" y="3313"/>
                </a:lnTo>
                <a:lnTo>
                  <a:pt x="636" y="3375"/>
                </a:lnTo>
                <a:lnTo>
                  <a:pt x="624" y="3435"/>
                </a:lnTo>
                <a:lnTo>
                  <a:pt x="615" y="3496"/>
                </a:lnTo>
                <a:lnTo>
                  <a:pt x="612" y="3533"/>
                </a:lnTo>
                <a:lnTo>
                  <a:pt x="608" y="3577"/>
                </a:lnTo>
                <a:lnTo>
                  <a:pt x="606" y="3615"/>
                </a:lnTo>
                <a:lnTo>
                  <a:pt x="605" y="3652"/>
                </a:lnTo>
                <a:lnTo>
                  <a:pt x="605" y="3691"/>
                </a:lnTo>
                <a:lnTo>
                  <a:pt x="606" y="3728"/>
                </a:lnTo>
                <a:lnTo>
                  <a:pt x="609" y="3765"/>
                </a:lnTo>
                <a:lnTo>
                  <a:pt x="613" y="3801"/>
                </a:lnTo>
                <a:lnTo>
                  <a:pt x="617" y="3837"/>
                </a:lnTo>
                <a:lnTo>
                  <a:pt x="623" y="3873"/>
                </a:lnTo>
                <a:lnTo>
                  <a:pt x="630" y="3908"/>
                </a:lnTo>
                <a:lnTo>
                  <a:pt x="638" y="3943"/>
                </a:lnTo>
                <a:lnTo>
                  <a:pt x="646" y="3976"/>
                </a:lnTo>
                <a:lnTo>
                  <a:pt x="657" y="4010"/>
                </a:lnTo>
                <a:lnTo>
                  <a:pt x="668" y="4044"/>
                </a:lnTo>
                <a:lnTo>
                  <a:pt x="680" y="4076"/>
                </a:lnTo>
                <a:lnTo>
                  <a:pt x="693" y="4109"/>
                </a:lnTo>
                <a:lnTo>
                  <a:pt x="707" y="4141"/>
                </a:lnTo>
                <a:lnTo>
                  <a:pt x="722" y="4173"/>
                </a:lnTo>
                <a:lnTo>
                  <a:pt x="738" y="4204"/>
                </a:lnTo>
                <a:lnTo>
                  <a:pt x="755" y="4234"/>
                </a:lnTo>
                <a:lnTo>
                  <a:pt x="773" y="4264"/>
                </a:lnTo>
                <a:lnTo>
                  <a:pt x="791" y="4295"/>
                </a:lnTo>
                <a:lnTo>
                  <a:pt x="811" y="4324"/>
                </a:lnTo>
                <a:lnTo>
                  <a:pt x="832" y="4353"/>
                </a:lnTo>
                <a:lnTo>
                  <a:pt x="853" y="4380"/>
                </a:lnTo>
                <a:lnTo>
                  <a:pt x="875" y="4408"/>
                </a:lnTo>
                <a:lnTo>
                  <a:pt x="898" y="4436"/>
                </a:lnTo>
                <a:lnTo>
                  <a:pt x="923" y="4463"/>
                </a:lnTo>
                <a:lnTo>
                  <a:pt x="947" y="4488"/>
                </a:lnTo>
                <a:lnTo>
                  <a:pt x="973" y="4515"/>
                </a:lnTo>
                <a:lnTo>
                  <a:pt x="999" y="4540"/>
                </a:lnTo>
                <a:lnTo>
                  <a:pt x="1027" y="4565"/>
                </a:lnTo>
                <a:lnTo>
                  <a:pt x="1055" y="4589"/>
                </a:lnTo>
                <a:lnTo>
                  <a:pt x="1084" y="4614"/>
                </a:lnTo>
                <a:lnTo>
                  <a:pt x="1114" y="4637"/>
                </a:lnTo>
                <a:lnTo>
                  <a:pt x="1144" y="4660"/>
                </a:lnTo>
                <a:lnTo>
                  <a:pt x="1176" y="4684"/>
                </a:lnTo>
                <a:lnTo>
                  <a:pt x="1208" y="4706"/>
                </a:lnTo>
                <a:lnTo>
                  <a:pt x="1242" y="4728"/>
                </a:lnTo>
                <a:lnTo>
                  <a:pt x="1276" y="4749"/>
                </a:lnTo>
                <a:lnTo>
                  <a:pt x="1309" y="4769"/>
                </a:lnTo>
                <a:lnTo>
                  <a:pt x="1344" y="4789"/>
                </a:lnTo>
                <a:lnTo>
                  <a:pt x="1380" y="4809"/>
                </a:lnTo>
                <a:lnTo>
                  <a:pt x="1416" y="4829"/>
                </a:lnTo>
                <a:lnTo>
                  <a:pt x="1453" y="4847"/>
                </a:lnTo>
                <a:lnTo>
                  <a:pt x="1490" y="4865"/>
                </a:lnTo>
                <a:lnTo>
                  <a:pt x="1529" y="4882"/>
                </a:lnTo>
                <a:lnTo>
                  <a:pt x="1568" y="4899"/>
                </a:lnTo>
                <a:lnTo>
                  <a:pt x="1608" y="4916"/>
                </a:lnTo>
                <a:lnTo>
                  <a:pt x="1647" y="4931"/>
                </a:lnTo>
                <a:lnTo>
                  <a:pt x="1688" y="4947"/>
                </a:lnTo>
                <a:lnTo>
                  <a:pt x="1728" y="4961"/>
                </a:lnTo>
                <a:lnTo>
                  <a:pt x="1770" y="4975"/>
                </a:lnTo>
                <a:lnTo>
                  <a:pt x="1855" y="5002"/>
                </a:lnTo>
                <a:lnTo>
                  <a:pt x="1941" y="5026"/>
                </a:lnTo>
                <a:lnTo>
                  <a:pt x="2029" y="5048"/>
                </a:lnTo>
                <a:lnTo>
                  <a:pt x="2120" y="5068"/>
                </a:lnTo>
                <a:lnTo>
                  <a:pt x="2211" y="5085"/>
                </a:lnTo>
                <a:lnTo>
                  <a:pt x="2304" y="5100"/>
                </a:lnTo>
                <a:close/>
                <a:moveTo>
                  <a:pt x="2991" y="1292"/>
                </a:moveTo>
                <a:lnTo>
                  <a:pt x="2991" y="3627"/>
                </a:lnTo>
                <a:lnTo>
                  <a:pt x="5477" y="3627"/>
                </a:lnTo>
                <a:lnTo>
                  <a:pt x="5477" y="1292"/>
                </a:lnTo>
                <a:lnTo>
                  <a:pt x="2991" y="1292"/>
                </a:lnTo>
                <a:close/>
                <a:moveTo>
                  <a:pt x="4212" y="3997"/>
                </a:moveTo>
                <a:lnTo>
                  <a:pt x="4212" y="3997"/>
                </a:lnTo>
                <a:lnTo>
                  <a:pt x="4181" y="3998"/>
                </a:lnTo>
                <a:lnTo>
                  <a:pt x="4150" y="4000"/>
                </a:lnTo>
                <a:lnTo>
                  <a:pt x="4120" y="4003"/>
                </a:lnTo>
                <a:lnTo>
                  <a:pt x="4090" y="4007"/>
                </a:lnTo>
                <a:lnTo>
                  <a:pt x="4060" y="4012"/>
                </a:lnTo>
                <a:lnTo>
                  <a:pt x="4030" y="4018"/>
                </a:lnTo>
                <a:lnTo>
                  <a:pt x="4001" y="4026"/>
                </a:lnTo>
                <a:lnTo>
                  <a:pt x="3974" y="4034"/>
                </a:lnTo>
                <a:lnTo>
                  <a:pt x="3946" y="4044"/>
                </a:lnTo>
                <a:lnTo>
                  <a:pt x="3918" y="4054"/>
                </a:lnTo>
                <a:lnTo>
                  <a:pt x="3891" y="4066"/>
                </a:lnTo>
                <a:lnTo>
                  <a:pt x="3864" y="4079"/>
                </a:lnTo>
                <a:lnTo>
                  <a:pt x="3839" y="4091"/>
                </a:lnTo>
                <a:lnTo>
                  <a:pt x="3813" y="4105"/>
                </a:lnTo>
                <a:lnTo>
                  <a:pt x="3789" y="4120"/>
                </a:lnTo>
                <a:lnTo>
                  <a:pt x="3765" y="4137"/>
                </a:lnTo>
                <a:lnTo>
                  <a:pt x="4227" y="4599"/>
                </a:lnTo>
                <a:lnTo>
                  <a:pt x="4676" y="4149"/>
                </a:lnTo>
                <a:lnTo>
                  <a:pt x="4652" y="4132"/>
                </a:lnTo>
                <a:lnTo>
                  <a:pt x="4626" y="4116"/>
                </a:lnTo>
                <a:lnTo>
                  <a:pt x="4599" y="4100"/>
                </a:lnTo>
                <a:lnTo>
                  <a:pt x="4573" y="4086"/>
                </a:lnTo>
                <a:lnTo>
                  <a:pt x="4546" y="4072"/>
                </a:lnTo>
                <a:lnTo>
                  <a:pt x="4518" y="4059"/>
                </a:lnTo>
                <a:lnTo>
                  <a:pt x="4489" y="4048"/>
                </a:lnTo>
                <a:lnTo>
                  <a:pt x="4460" y="4038"/>
                </a:lnTo>
                <a:lnTo>
                  <a:pt x="4431" y="4029"/>
                </a:lnTo>
                <a:lnTo>
                  <a:pt x="4401" y="4021"/>
                </a:lnTo>
                <a:lnTo>
                  <a:pt x="4371" y="4014"/>
                </a:lnTo>
                <a:lnTo>
                  <a:pt x="4339" y="4008"/>
                </a:lnTo>
                <a:lnTo>
                  <a:pt x="4308" y="4003"/>
                </a:lnTo>
                <a:lnTo>
                  <a:pt x="4277" y="4000"/>
                </a:lnTo>
                <a:lnTo>
                  <a:pt x="4244" y="3998"/>
                </a:lnTo>
                <a:lnTo>
                  <a:pt x="4212" y="3997"/>
                </a:lnTo>
                <a:close/>
                <a:moveTo>
                  <a:pt x="4858" y="4335"/>
                </a:moveTo>
                <a:lnTo>
                  <a:pt x="4411" y="4783"/>
                </a:lnTo>
                <a:lnTo>
                  <a:pt x="4859" y="5233"/>
                </a:lnTo>
                <a:lnTo>
                  <a:pt x="4876" y="5208"/>
                </a:lnTo>
                <a:lnTo>
                  <a:pt x="4891" y="5184"/>
                </a:lnTo>
                <a:lnTo>
                  <a:pt x="4906" y="5158"/>
                </a:lnTo>
                <a:lnTo>
                  <a:pt x="4919" y="5133"/>
                </a:lnTo>
                <a:lnTo>
                  <a:pt x="4931" y="5106"/>
                </a:lnTo>
                <a:lnTo>
                  <a:pt x="4943" y="5079"/>
                </a:lnTo>
                <a:lnTo>
                  <a:pt x="4953" y="5052"/>
                </a:lnTo>
                <a:lnTo>
                  <a:pt x="4963" y="5024"/>
                </a:lnTo>
                <a:lnTo>
                  <a:pt x="4971" y="4995"/>
                </a:lnTo>
                <a:lnTo>
                  <a:pt x="4978" y="4967"/>
                </a:lnTo>
                <a:lnTo>
                  <a:pt x="4985" y="4937"/>
                </a:lnTo>
                <a:lnTo>
                  <a:pt x="4989" y="4908"/>
                </a:lnTo>
                <a:lnTo>
                  <a:pt x="4994" y="4877"/>
                </a:lnTo>
                <a:lnTo>
                  <a:pt x="4996" y="4847"/>
                </a:lnTo>
                <a:lnTo>
                  <a:pt x="4999" y="4816"/>
                </a:lnTo>
                <a:lnTo>
                  <a:pt x="5000" y="4786"/>
                </a:lnTo>
                <a:lnTo>
                  <a:pt x="4999" y="4754"/>
                </a:lnTo>
                <a:lnTo>
                  <a:pt x="4996" y="4723"/>
                </a:lnTo>
                <a:lnTo>
                  <a:pt x="4994" y="4693"/>
                </a:lnTo>
                <a:lnTo>
                  <a:pt x="4989" y="4663"/>
                </a:lnTo>
                <a:lnTo>
                  <a:pt x="4985" y="4632"/>
                </a:lnTo>
                <a:lnTo>
                  <a:pt x="4978" y="4603"/>
                </a:lnTo>
                <a:lnTo>
                  <a:pt x="4971" y="4574"/>
                </a:lnTo>
                <a:lnTo>
                  <a:pt x="4963" y="4545"/>
                </a:lnTo>
                <a:lnTo>
                  <a:pt x="4952" y="4517"/>
                </a:lnTo>
                <a:lnTo>
                  <a:pt x="4942" y="4490"/>
                </a:lnTo>
                <a:lnTo>
                  <a:pt x="4930" y="4463"/>
                </a:lnTo>
                <a:lnTo>
                  <a:pt x="4917" y="4436"/>
                </a:lnTo>
                <a:lnTo>
                  <a:pt x="4905" y="4411"/>
                </a:lnTo>
                <a:lnTo>
                  <a:pt x="4890" y="4385"/>
                </a:lnTo>
                <a:lnTo>
                  <a:pt x="4874" y="4360"/>
                </a:lnTo>
                <a:lnTo>
                  <a:pt x="4858" y="4335"/>
                </a:lnTo>
                <a:close/>
                <a:moveTo>
                  <a:pt x="4678" y="5420"/>
                </a:moveTo>
                <a:lnTo>
                  <a:pt x="4227" y="4968"/>
                </a:lnTo>
                <a:lnTo>
                  <a:pt x="3762" y="5431"/>
                </a:lnTo>
                <a:lnTo>
                  <a:pt x="3787" y="5448"/>
                </a:lnTo>
                <a:lnTo>
                  <a:pt x="3811" y="5464"/>
                </a:lnTo>
                <a:lnTo>
                  <a:pt x="3837" y="5478"/>
                </a:lnTo>
                <a:lnTo>
                  <a:pt x="3863" y="5492"/>
                </a:lnTo>
                <a:lnTo>
                  <a:pt x="3890" y="5503"/>
                </a:lnTo>
                <a:lnTo>
                  <a:pt x="3917" y="5515"/>
                </a:lnTo>
                <a:lnTo>
                  <a:pt x="3945" y="5526"/>
                </a:lnTo>
                <a:lnTo>
                  <a:pt x="3972" y="5536"/>
                </a:lnTo>
                <a:lnTo>
                  <a:pt x="4000" y="5544"/>
                </a:lnTo>
                <a:lnTo>
                  <a:pt x="4029" y="5552"/>
                </a:lnTo>
                <a:lnTo>
                  <a:pt x="4060" y="5558"/>
                </a:lnTo>
                <a:lnTo>
                  <a:pt x="4089" y="5564"/>
                </a:lnTo>
                <a:lnTo>
                  <a:pt x="4119" y="5567"/>
                </a:lnTo>
                <a:lnTo>
                  <a:pt x="4150" y="5571"/>
                </a:lnTo>
                <a:lnTo>
                  <a:pt x="4180" y="5572"/>
                </a:lnTo>
                <a:lnTo>
                  <a:pt x="4212" y="5573"/>
                </a:lnTo>
                <a:lnTo>
                  <a:pt x="4244" y="5572"/>
                </a:lnTo>
                <a:lnTo>
                  <a:pt x="4277" y="5569"/>
                </a:lnTo>
                <a:lnTo>
                  <a:pt x="4308" y="5567"/>
                </a:lnTo>
                <a:lnTo>
                  <a:pt x="4340" y="5562"/>
                </a:lnTo>
                <a:lnTo>
                  <a:pt x="4371" y="5557"/>
                </a:lnTo>
                <a:lnTo>
                  <a:pt x="4402" y="5550"/>
                </a:lnTo>
                <a:lnTo>
                  <a:pt x="4432" y="5542"/>
                </a:lnTo>
                <a:lnTo>
                  <a:pt x="4461" y="5532"/>
                </a:lnTo>
                <a:lnTo>
                  <a:pt x="4490" y="5522"/>
                </a:lnTo>
                <a:lnTo>
                  <a:pt x="4519" y="5510"/>
                </a:lnTo>
                <a:lnTo>
                  <a:pt x="4547" y="5497"/>
                </a:lnTo>
                <a:lnTo>
                  <a:pt x="4575" y="5485"/>
                </a:lnTo>
                <a:lnTo>
                  <a:pt x="4602" y="5470"/>
                </a:lnTo>
                <a:lnTo>
                  <a:pt x="4627" y="5454"/>
                </a:lnTo>
                <a:lnTo>
                  <a:pt x="4653" y="5437"/>
                </a:lnTo>
                <a:lnTo>
                  <a:pt x="4678" y="5420"/>
                </a:lnTo>
                <a:close/>
                <a:moveTo>
                  <a:pt x="3575" y="5249"/>
                </a:moveTo>
                <a:lnTo>
                  <a:pt x="4042" y="4783"/>
                </a:lnTo>
                <a:lnTo>
                  <a:pt x="3578" y="4319"/>
                </a:lnTo>
                <a:lnTo>
                  <a:pt x="3560" y="4343"/>
                </a:lnTo>
                <a:lnTo>
                  <a:pt x="3543" y="4369"/>
                </a:lnTo>
                <a:lnTo>
                  <a:pt x="3528" y="4396"/>
                </a:lnTo>
                <a:lnTo>
                  <a:pt x="3513" y="4422"/>
                </a:lnTo>
                <a:lnTo>
                  <a:pt x="3499" y="4450"/>
                </a:lnTo>
                <a:lnTo>
                  <a:pt x="3487" y="4478"/>
                </a:lnTo>
                <a:lnTo>
                  <a:pt x="3476" y="4506"/>
                </a:lnTo>
                <a:lnTo>
                  <a:pt x="3465" y="4536"/>
                </a:lnTo>
                <a:lnTo>
                  <a:pt x="3456" y="4565"/>
                </a:lnTo>
                <a:lnTo>
                  <a:pt x="3448" y="4595"/>
                </a:lnTo>
                <a:lnTo>
                  <a:pt x="3441" y="4625"/>
                </a:lnTo>
                <a:lnTo>
                  <a:pt x="3435" y="4657"/>
                </a:lnTo>
                <a:lnTo>
                  <a:pt x="3430" y="4688"/>
                </a:lnTo>
                <a:lnTo>
                  <a:pt x="3427" y="4721"/>
                </a:lnTo>
                <a:lnTo>
                  <a:pt x="3426" y="4752"/>
                </a:lnTo>
                <a:lnTo>
                  <a:pt x="3424" y="4786"/>
                </a:lnTo>
                <a:lnTo>
                  <a:pt x="3426" y="4817"/>
                </a:lnTo>
                <a:lnTo>
                  <a:pt x="3427" y="4850"/>
                </a:lnTo>
                <a:lnTo>
                  <a:pt x="3430" y="4881"/>
                </a:lnTo>
                <a:lnTo>
                  <a:pt x="3435" y="4912"/>
                </a:lnTo>
                <a:lnTo>
                  <a:pt x="3441" y="4944"/>
                </a:lnTo>
                <a:lnTo>
                  <a:pt x="3448" y="4974"/>
                </a:lnTo>
                <a:lnTo>
                  <a:pt x="3456" y="5004"/>
                </a:lnTo>
                <a:lnTo>
                  <a:pt x="3464" y="5033"/>
                </a:lnTo>
                <a:lnTo>
                  <a:pt x="3474" y="5062"/>
                </a:lnTo>
                <a:lnTo>
                  <a:pt x="3486" y="5091"/>
                </a:lnTo>
                <a:lnTo>
                  <a:pt x="3499" y="5119"/>
                </a:lnTo>
                <a:lnTo>
                  <a:pt x="3512" y="5147"/>
                </a:lnTo>
                <a:lnTo>
                  <a:pt x="3527" y="5174"/>
                </a:lnTo>
                <a:lnTo>
                  <a:pt x="3542" y="5199"/>
                </a:lnTo>
                <a:lnTo>
                  <a:pt x="3558" y="5225"/>
                </a:lnTo>
                <a:lnTo>
                  <a:pt x="3575" y="5249"/>
                </a:lnTo>
                <a:close/>
              </a:path>
            </a:pathLst>
          </a:custGeom>
          <a:solidFill>
            <a:srgbClr val="00B05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spcBef>
                <a:spcPts val="0"/>
              </a:spcBef>
              <a:spcAft>
                <a:spcPts val="0"/>
              </a:spcAft>
              <a:buClrTx/>
              <a:buSzTx/>
              <a:buFontTx/>
              <a:buNone/>
            </a:pPr>
            <a:endParaRPr kumimoji="0" lang="zh-CN" altLang="en-US" sz="1410" b="0" i="0" u="none" strike="noStrike" kern="1200" cap="none" spc="0" normalizeH="0" baseline="0" noProof="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endParaRPr>
          </a:p>
        </p:txBody>
      </p:sp>
      <p:sp>
        <p:nvSpPr>
          <p:cNvPr id="1049008" name="MH_SubTitle_2"/>
          <p:cNvSpPr txBox="1"/>
          <p:nvPr/>
        </p:nvSpPr>
        <p:spPr>
          <a:xfrm>
            <a:off x="5686425" y="2171700"/>
            <a:ext cx="2522538" cy="555625"/>
          </a:xfrm>
          <a:prstGeom prst="rect">
            <a:avLst/>
          </a:prstGeom>
          <a:noFill/>
        </p:spPr>
        <p:txBody>
          <a:bodyPr anchor="ctr">
            <a:normAutofit lnSpcReduction="10000"/>
          </a:bodyPr>
          <a:lstStyle>
            <a:defPPr>
              <a:defRPr lang="zh-CN"/>
            </a:defPPr>
            <a:lvl1pPr>
              <a:lnSpc>
                <a:spcPct val="130000"/>
              </a:lnSpc>
              <a:defRPr sz="1200"/>
            </a:lvl1pPr>
          </a:lstStyle>
          <a:p>
            <a:pPr marL="0" marR="0" lvl="0" indent="0" algn="l" defTabSz="914400" rtl="0" eaLnBrk="1" fontAlgn="base" latinLnBrk="0" hangingPunct="1">
              <a:lnSpc>
                <a:spcPct val="130000"/>
              </a:lnSpc>
              <a:spcBef>
                <a:spcPts val="0"/>
              </a:spcBef>
              <a:spcAft>
                <a:spcPts val="0"/>
              </a:spcAft>
              <a:buClrTx/>
              <a:buSzTx/>
              <a:buFontTx/>
              <a:buNone/>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
        <p:nvSpPr>
          <p:cNvPr id="1049009" name="MH_SubTitle_3"/>
          <p:cNvSpPr txBox="1"/>
          <p:nvPr/>
        </p:nvSpPr>
        <p:spPr>
          <a:xfrm>
            <a:off x="5634038" y="3317875"/>
            <a:ext cx="2701925" cy="555625"/>
          </a:xfrm>
          <a:prstGeom prst="rect">
            <a:avLst/>
          </a:prstGeom>
          <a:noFill/>
        </p:spPr>
        <p:txBody>
          <a:bodyPr anchor="ctr">
            <a:normAutofit lnSpcReduction="10000"/>
          </a:bodyPr>
          <a:lstStyle>
            <a:defPPr>
              <a:defRPr lang="zh-CN"/>
            </a:defPPr>
            <a:lvl1pPr>
              <a:lnSpc>
                <a:spcPct val="130000"/>
              </a:lnSpc>
              <a:defRPr sz="1200"/>
            </a:lvl1pPr>
          </a:lstStyle>
          <a:p>
            <a:pPr marL="0" marR="0" lvl="0" indent="0" algn="l" defTabSz="914400" rtl="0" eaLnBrk="1" fontAlgn="base" latinLnBrk="0" hangingPunct="1">
              <a:lnSpc>
                <a:spcPct val="130000"/>
              </a:lnSpc>
              <a:spcBef>
                <a:spcPts val="0"/>
              </a:spcBef>
              <a:spcAft>
                <a:spcPts val="0"/>
              </a:spcAft>
              <a:buClrTx/>
              <a:buSzTx/>
              <a:buFontTx/>
              <a:buNone/>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
        <p:nvSpPr>
          <p:cNvPr id="1049010" name="MH_SubTitle_6"/>
          <p:cNvSpPr txBox="1"/>
          <p:nvPr/>
        </p:nvSpPr>
        <p:spPr>
          <a:xfrm>
            <a:off x="949325" y="2127250"/>
            <a:ext cx="2190750" cy="555625"/>
          </a:xfrm>
          <a:prstGeom prst="rect">
            <a:avLst/>
          </a:prstGeom>
          <a:noFill/>
        </p:spPr>
        <p:txBody>
          <a:bodyPr anchor="ctr">
            <a:normAutofit lnSpcReduction="10000"/>
          </a:bodyPr>
          <a:lstStyle>
            <a:defPPr>
              <a:defRPr lang="zh-CN"/>
            </a:defPPr>
            <a:lvl1pPr>
              <a:lnSpc>
                <a:spcPct val="130000"/>
              </a:lnSpc>
              <a:defRPr sz="1200"/>
            </a:lvl1pPr>
          </a:lstStyle>
          <a:p>
            <a:pPr marL="0" marR="0" lvl="0" indent="0" algn="r" defTabSz="914400" rtl="0" eaLnBrk="1" fontAlgn="base" latinLnBrk="0" hangingPunct="1">
              <a:lnSpc>
                <a:spcPct val="130000"/>
              </a:lnSpc>
              <a:spcBef>
                <a:spcPts val="0"/>
              </a:spcBef>
              <a:spcAft>
                <a:spcPts val="0"/>
              </a:spcAft>
              <a:buClrTx/>
              <a:buSzTx/>
              <a:buFontTx/>
              <a:buNone/>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
        <p:nvSpPr>
          <p:cNvPr id="1049011" name="MH_SubTitle_5"/>
          <p:cNvSpPr txBox="1"/>
          <p:nvPr/>
        </p:nvSpPr>
        <p:spPr>
          <a:xfrm>
            <a:off x="873125" y="3262313"/>
            <a:ext cx="2341563" cy="557213"/>
          </a:xfrm>
          <a:prstGeom prst="rect">
            <a:avLst/>
          </a:prstGeom>
          <a:noFill/>
        </p:spPr>
        <p:txBody>
          <a:bodyPr anchor="ctr">
            <a:normAutofit lnSpcReduction="10000"/>
          </a:bodyPr>
          <a:lstStyle>
            <a:defPPr>
              <a:defRPr lang="zh-CN"/>
            </a:defPPr>
            <a:lvl1pPr>
              <a:lnSpc>
                <a:spcPct val="130000"/>
              </a:lnSpc>
              <a:defRPr sz="1200"/>
            </a:lvl1pPr>
          </a:lstStyle>
          <a:p>
            <a:pPr marL="0" marR="0" lvl="0" indent="0" algn="r" defTabSz="914400" rtl="0" eaLnBrk="1" fontAlgn="base" latinLnBrk="0" hangingPunct="1">
              <a:lnSpc>
                <a:spcPct val="130000"/>
              </a:lnSpc>
              <a:spcBef>
                <a:spcPts val="0"/>
              </a:spcBef>
              <a:spcAft>
                <a:spcPts val="0"/>
              </a:spcAft>
              <a:buClrTx/>
              <a:buSzTx/>
              <a:buFontTx/>
              <a:buNone/>
            </a:pPr>
            <a:r>
              <a:rPr kumimoji="0" lang="en-US" altLang="zh-CN" sz="1255" b="0" i="0" u="none" strike="noStrike" kern="1200" cap="none" spc="0" normalizeH="0" baseline="0" noProof="0" dirty="0">
                <a:ln>
                  <a:noFill/>
                </a:ln>
                <a:solidFill>
                  <a:schemeClr val="tx1">
                    <a:lumMod val="75000"/>
                    <a:lumOff val="25000"/>
                  </a:schemeClr>
                </a:solidFill>
                <a:effectLst/>
                <a:uLnTx/>
                <a:uFillTx/>
                <a:latin typeface="Arial Unicode MS" panose="020B0604020202020204" charset="-122"/>
                <a:ea typeface="Arial Unicode MS" panose="020B0604020202020204" charset="-122"/>
                <a:cs typeface="+mn-cs"/>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8992"/>
                                        </p:tgtEl>
                                        <p:attrNameLst>
                                          <p:attrName>style.visibility</p:attrName>
                                        </p:attrNameLst>
                                      </p:cBhvr>
                                      <p:to>
                                        <p:strVal val="visible"/>
                                      </p:to>
                                    </p:set>
                                    <p:anim calcmode="lin" valueType="num">
                                      <p:cBhvr>
                                        <p:cTn id="7" dur="500" fill="hold"/>
                                        <p:tgtEl>
                                          <p:spTgt spid="1048992"/>
                                        </p:tgtEl>
                                        <p:attrNameLst>
                                          <p:attrName>ppt_x</p:attrName>
                                        </p:attrNameLst>
                                      </p:cBhvr>
                                      <p:tavLst>
                                        <p:tav tm="0">
                                          <p:val>
                                            <p:strVal val="1+#ppt_w/2"/>
                                          </p:val>
                                        </p:tav>
                                        <p:tav tm="100000">
                                          <p:val>
                                            <p:strVal val="#ppt_x"/>
                                          </p:val>
                                        </p:tav>
                                      </p:tavLst>
                                    </p:anim>
                                    <p:anim calcmode="lin" valueType="num">
                                      <p:cBhvr>
                                        <p:cTn id="8" dur="500" fill="hold"/>
                                        <p:tgtEl>
                                          <p:spTgt spid="10489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65"/>
                                        </p:tgtEl>
                                        <p:attrNameLst>
                                          <p:attrName>style.visibility</p:attrName>
                                        </p:attrNameLst>
                                      </p:cBhvr>
                                      <p:to>
                                        <p:strVal val="visible"/>
                                      </p:to>
                                    </p:set>
                                    <p:anim calcmode="lin" valueType="num">
                                      <p:cBhvr>
                                        <p:cTn id="12" dur="500" fill="hold"/>
                                        <p:tgtEl>
                                          <p:spTgt spid="165"/>
                                        </p:tgtEl>
                                        <p:attrNameLst>
                                          <p:attrName>ppt_w</p:attrName>
                                        </p:attrNameLst>
                                      </p:cBhvr>
                                      <p:tavLst>
                                        <p:tav tm="0">
                                          <p:val>
                                            <p:fltVal val="0"/>
                                          </p:val>
                                        </p:tav>
                                        <p:tav tm="100000">
                                          <p:val>
                                            <p:strVal val="#ppt_w"/>
                                          </p:val>
                                        </p:tav>
                                      </p:tavLst>
                                    </p:anim>
                                    <p:anim calcmode="lin" valueType="num">
                                      <p:cBhvr>
                                        <p:cTn id="13" dur="500" fill="hold"/>
                                        <p:tgtEl>
                                          <p:spTgt spid="165"/>
                                        </p:tgtEl>
                                        <p:attrNameLst>
                                          <p:attrName>ppt_h</p:attrName>
                                        </p:attrNameLst>
                                      </p:cBhvr>
                                      <p:tavLst>
                                        <p:tav tm="0">
                                          <p:val>
                                            <p:fltVal val="0"/>
                                          </p:val>
                                        </p:tav>
                                        <p:tav tm="100000">
                                          <p:val>
                                            <p:strVal val="#ppt_h"/>
                                          </p:val>
                                        </p:tav>
                                      </p:tavLst>
                                    </p:anim>
                                    <p:anim calcmode="lin" valueType="num">
                                      <p:cBhvr>
                                        <p:cTn id="14" dur="500" fill="hold"/>
                                        <p:tgtEl>
                                          <p:spTgt spid="165"/>
                                        </p:tgtEl>
                                        <p:attrNameLst>
                                          <p:attrName>style.rotation</p:attrName>
                                        </p:attrNameLst>
                                      </p:cBhvr>
                                      <p:tavLst>
                                        <p:tav tm="0">
                                          <p:val>
                                            <p:fltVal val="360"/>
                                          </p:val>
                                        </p:tav>
                                        <p:tav tm="100000">
                                          <p:val>
                                            <p:fltVal val="0"/>
                                          </p:val>
                                        </p:tav>
                                      </p:tavLst>
                                    </p:anim>
                                    <p:animEffect transition="in" filter="fade">
                                      <p:cBhvr>
                                        <p:cTn id="15" dur="500"/>
                                        <p:tgtEl>
                                          <p:spTgt spid="165"/>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993"/>
                                        </p:tgtEl>
                                        <p:attrNameLst>
                                          <p:attrName>style.visibility</p:attrName>
                                        </p:attrNameLst>
                                      </p:cBhvr>
                                      <p:to>
                                        <p:strVal val="visible"/>
                                      </p:to>
                                    </p:set>
                                    <p:anim calcmode="lin" valueType="num">
                                      <p:cBhvr>
                                        <p:cTn id="19" dur="500" fill="hold"/>
                                        <p:tgtEl>
                                          <p:spTgt spid="1048993"/>
                                        </p:tgtEl>
                                        <p:attrNameLst>
                                          <p:attrName>ppt_w</p:attrName>
                                        </p:attrNameLst>
                                      </p:cBhvr>
                                      <p:tavLst>
                                        <p:tav tm="0">
                                          <p:val>
                                            <p:fltVal val="0"/>
                                          </p:val>
                                        </p:tav>
                                        <p:tav tm="100000">
                                          <p:val>
                                            <p:strVal val="#ppt_w"/>
                                          </p:val>
                                        </p:tav>
                                      </p:tavLst>
                                    </p:anim>
                                    <p:anim calcmode="lin" valueType="num">
                                      <p:cBhvr>
                                        <p:cTn id="20" dur="500" fill="hold"/>
                                        <p:tgtEl>
                                          <p:spTgt spid="1048993"/>
                                        </p:tgtEl>
                                        <p:attrNameLst>
                                          <p:attrName>ppt_h</p:attrName>
                                        </p:attrNameLst>
                                      </p:cBhvr>
                                      <p:tavLst>
                                        <p:tav tm="0">
                                          <p:val>
                                            <p:fltVal val="0"/>
                                          </p:val>
                                        </p:tav>
                                        <p:tav tm="100000">
                                          <p:val>
                                            <p:strVal val="#ppt_h"/>
                                          </p:val>
                                        </p:tav>
                                      </p:tavLst>
                                    </p:anim>
                                    <p:anim calcmode="lin" valueType="num">
                                      <p:cBhvr>
                                        <p:cTn id="21" dur="500" fill="hold"/>
                                        <p:tgtEl>
                                          <p:spTgt spid="1048993"/>
                                        </p:tgtEl>
                                        <p:attrNameLst>
                                          <p:attrName>style.rotation</p:attrName>
                                        </p:attrNameLst>
                                      </p:cBhvr>
                                      <p:tavLst>
                                        <p:tav tm="0">
                                          <p:val>
                                            <p:fltVal val="360"/>
                                          </p:val>
                                        </p:tav>
                                        <p:tav tm="100000">
                                          <p:val>
                                            <p:fltVal val="0"/>
                                          </p:val>
                                        </p:tav>
                                      </p:tavLst>
                                    </p:anim>
                                    <p:animEffect transition="in" filter="fade">
                                      <p:cBhvr>
                                        <p:cTn id="22" dur="500"/>
                                        <p:tgtEl>
                                          <p:spTgt spid="1048993"/>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048994"/>
                                        </p:tgtEl>
                                        <p:attrNameLst>
                                          <p:attrName>style.visibility</p:attrName>
                                        </p:attrNameLst>
                                      </p:cBhvr>
                                      <p:to>
                                        <p:strVal val="visible"/>
                                      </p:to>
                                    </p:set>
                                    <p:anim calcmode="lin" valueType="num">
                                      <p:cBhvr>
                                        <p:cTn id="26" dur="500" fill="hold"/>
                                        <p:tgtEl>
                                          <p:spTgt spid="1048994"/>
                                        </p:tgtEl>
                                        <p:attrNameLst>
                                          <p:attrName>ppt_w</p:attrName>
                                        </p:attrNameLst>
                                      </p:cBhvr>
                                      <p:tavLst>
                                        <p:tav tm="0">
                                          <p:val>
                                            <p:fltVal val="0"/>
                                          </p:val>
                                        </p:tav>
                                        <p:tav tm="100000">
                                          <p:val>
                                            <p:strVal val="#ppt_w"/>
                                          </p:val>
                                        </p:tav>
                                      </p:tavLst>
                                    </p:anim>
                                    <p:anim calcmode="lin" valueType="num">
                                      <p:cBhvr>
                                        <p:cTn id="27" dur="500" fill="hold"/>
                                        <p:tgtEl>
                                          <p:spTgt spid="1048994"/>
                                        </p:tgtEl>
                                        <p:attrNameLst>
                                          <p:attrName>ppt_h</p:attrName>
                                        </p:attrNameLst>
                                      </p:cBhvr>
                                      <p:tavLst>
                                        <p:tav tm="0">
                                          <p:val>
                                            <p:fltVal val="0"/>
                                          </p:val>
                                        </p:tav>
                                        <p:tav tm="100000">
                                          <p:val>
                                            <p:strVal val="#ppt_h"/>
                                          </p:val>
                                        </p:tav>
                                      </p:tavLst>
                                    </p:anim>
                                    <p:anim calcmode="lin" valueType="num">
                                      <p:cBhvr>
                                        <p:cTn id="28" dur="500" fill="hold"/>
                                        <p:tgtEl>
                                          <p:spTgt spid="1048994"/>
                                        </p:tgtEl>
                                        <p:attrNameLst>
                                          <p:attrName>style.rotation</p:attrName>
                                        </p:attrNameLst>
                                      </p:cBhvr>
                                      <p:tavLst>
                                        <p:tav tm="0">
                                          <p:val>
                                            <p:fltVal val="360"/>
                                          </p:val>
                                        </p:tav>
                                        <p:tav tm="100000">
                                          <p:val>
                                            <p:fltVal val="0"/>
                                          </p:val>
                                        </p:tav>
                                      </p:tavLst>
                                    </p:anim>
                                    <p:animEffect transition="in" filter="fade">
                                      <p:cBhvr>
                                        <p:cTn id="29" dur="500"/>
                                        <p:tgtEl>
                                          <p:spTgt spid="1048994"/>
                                        </p:tgtEl>
                                      </p:cBhvr>
                                    </p:animEffect>
                                  </p:childTnLst>
                                </p:cTn>
                              </p:par>
                            </p:childTnLst>
                          </p:cTn>
                        </p:par>
                        <p:par>
                          <p:cTn id="30" fill="hold">
                            <p:stCondLst>
                              <p:cond delay="2000"/>
                            </p:stCondLst>
                            <p:childTnLst>
                              <p:par>
                                <p:cTn id="31" presetID="21" presetClass="entr" presetSubtype="1" fill="hold" grpId="0" nodeType="afterEffect">
                                  <p:stCondLst>
                                    <p:cond delay="0"/>
                                  </p:stCondLst>
                                  <p:childTnLst>
                                    <p:set>
                                      <p:cBhvr>
                                        <p:cTn id="32" dur="1" fill="hold">
                                          <p:stCondLst>
                                            <p:cond delay="0"/>
                                          </p:stCondLst>
                                        </p:cTn>
                                        <p:tgtEl>
                                          <p:spTgt spid="1048995"/>
                                        </p:tgtEl>
                                        <p:attrNameLst>
                                          <p:attrName>style.visibility</p:attrName>
                                        </p:attrNameLst>
                                      </p:cBhvr>
                                      <p:to>
                                        <p:strVal val="visible"/>
                                      </p:to>
                                    </p:set>
                                    <p:animEffect transition="in" filter="wheel(1)">
                                      <p:cBhvr>
                                        <p:cTn id="33" dur="1000"/>
                                        <p:tgtEl>
                                          <p:spTgt spid="1048995"/>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48996"/>
                                        </p:tgtEl>
                                        <p:attrNameLst>
                                          <p:attrName>style.visibility</p:attrName>
                                        </p:attrNameLst>
                                      </p:cBhvr>
                                      <p:to>
                                        <p:strVal val="visible"/>
                                      </p:to>
                                    </p:set>
                                    <p:anim calcmode="lin" valueType="num">
                                      <p:cBhvr>
                                        <p:cTn id="37" dur="500" fill="hold"/>
                                        <p:tgtEl>
                                          <p:spTgt spid="1048996"/>
                                        </p:tgtEl>
                                        <p:attrNameLst>
                                          <p:attrName>ppt_w</p:attrName>
                                        </p:attrNameLst>
                                      </p:cBhvr>
                                      <p:tavLst>
                                        <p:tav tm="0">
                                          <p:val>
                                            <p:fltVal val="0"/>
                                          </p:val>
                                        </p:tav>
                                        <p:tav tm="100000">
                                          <p:val>
                                            <p:strVal val="#ppt_w"/>
                                          </p:val>
                                        </p:tav>
                                      </p:tavLst>
                                    </p:anim>
                                    <p:anim calcmode="lin" valueType="num">
                                      <p:cBhvr>
                                        <p:cTn id="38" dur="500" fill="hold"/>
                                        <p:tgtEl>
                                          <p:spTgt spid="1048996"/>
                                        </p:tgtEl>
                                        <p:attrNameLst>
                                          <p:attrName>ppt_h</p:attrName>
                                        </p:attrNameLst>
                                      </p:cBhvr>
                                      <p:tavLst>
                                        <p:tav tm="0">
                                          <p:val>
                                            <p:fltVal val="0"/>
                                          </p:val>
                                        </p:tav>
                                        <p:tav tm="100000">
                                          <p:val>
                                            <p:strVal val="#ppt_h"/>
                                          </p:val>
                                        </p:tav>
                                      </p:tavLst>
                                    </p:anim>
                                    <p:anim calcmode="lin" valueType="num">
                                      <p:cBhvr>
                                        <p:cTn id="39" dur="500" fill="hold"/>
                                        <p:tgtEl>
                                          <p:spTgt spid="1048996"/>
                                        </p:tgtEl>
                                        <p:attrNameLst>
                                          <p:attrName>style.rotation</p:attrName>
                                        </p:attrNameLst>
                                      </p:cBhvr>
                                      <p:tavLst>
                                        <p:tav tm="0">
                                          <p:val>
                                            <p:fltVal val="360"/>
                                          </p:val>
                                        </p:tav>
                                        <p:tav tm="100000">
                                          <p:val>
                                            <p:fltVal val="0"/>
                                          </p:val>
                                        </p:tav>
                                      </p:tavLst>
                                    </p:anim>
                                    <p:animEffect transition="in" filter="fade">
                                      <p:cBhvr>
                                        <p:cTn id="40" dur="500"/>
                                        <p:tgtEl>
                                          <p:spTgt spid="1048996"/>
                                        </p:tgtEl>
                                      </p:cBhvr>
                                    </p:animEffect>
                                  </p:childTnLst>
                                </p:cTn>
                              </p:par>
                            </p:childTnLst>
                          </p:cTn>
                        </p:par>
                        <p:par>
                          <p:cTn id="41" fill="hold">
                            <p:stCondLst>
                              <p:cond delay="3500"/>
                            </p:stCondLst>
                            <p:childTnLst>
                              <p:par>
                                <p:cTn id="42" presetID="21" presetClass="entr" presetSubtype="1" fill="hold" grpId="0" nodeType="afterEffect">
                                  <p:stCondLst>
                                    <p:cond delay="0"/>
                                  </p:stCondLst>
                                  <p:childTnLst>
                                    <p:set>
                                      <p:cBhvr>
                                        <p:cTn id="43" dur="1" fill="hold">
                                          <p:stCondLst>
                                            <p:cond delay="0"/>
                                          </p:stCondLst>
                                        </p:cTn>
                                        <p:tgtEl>
                                          <p:spTgt spid="1048997"/>
                                        </p:tgtEl>
                                        <p:attrNameLst>
                                          <p:attrName>style.visibility</p:attrName>
                                        </p:attrNameLst>
                                      </p:cBhvr>
                                      <p:to>
                                        <p:strVal val="visible"/>
                                      </p:to>
                                    </p:set>
                                    <p:animEffect transition="in" filter="wheel(1)">
                                      <p:cBhvr>
                                        <p:cTn id="44" dur="1000"/>
                                        <p:tgtEl>
                                          <p:spTgt spid="1048997"/>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1048998"/>
                                        </p:tgtEl>
                                        <p:attrNameLst>
                                          <p:attrName>style.visibility</p:attrName>
                                        </p:attrNameLst>
                                      </p:cBhvr>
                                      <p:to>
                                        <p:strVal val="visible"/>
                                      </p:to>
                                    </p:set>
                                    <p:anim calcmode="lin" valueType="num">
                                      <p:cBhvr>
                                        <p:cTn id="48" dur="500" fill="hold"/>
                                        <p:tgtEl>
                                          <p:spTgt spid="1048998"/>
                                        </p:tgtEl>
                                        <p:attrNameLst>
                                          <p:attrName>ppt_w</p:attrName>
                                        </p:attrNameLst>
                                      </p:cBhvr>
                                      <p:tavLst>
                                        <p:tav tm="0">
                                          <p:val>
                                            <p:fltVal val="0"/>
                                          </p:val>
                                        </p:tav>
                                        <p:tav tm="100000">
                                          <p:val>
                                            <p:strVal val="#ppt_w"/>
                                          </p:val>
                                        </p:tav>
                                      </p:tavLst>
                                    </p:anim>
                                    <p:anim calcmode="lin" valueType="num">
                                      <p:cBhvr>
                                        <p:cTn id="49" dur="500" fill="hold"/>
                                        <p:tgtEl>
                                          <p:spTgt spid="1048998"/>
                                        </p:tgtEl>
                                        <p:attrNameLst>
                                          <p:attrName>ppt_h</p:attrName>
                                        </p:attrNameLst>
                                      </p:cBhvr>
                                      <p:tavLst>
                                        <p:tav tm="0">
                                          <p:val>
                                            <p:fltVal val="0"/>
                                          </p:val>
                                        </p:tav>
                                        <p:tav tm="100000">
                                          <p:val>
                                            <p:strVal val="#ppt_h"/>
                                          </p:val>
                                        </p:tav>
                                      </p:tavLst>
                                    </p:anim>
                                    <p:animEffect transition="in" filter="fade">
                                      <p:cBhvr>
                                        <p:cTn id="50" dur="500"/>
                                        <p:tgtEl>
                                          <p:spTgt spid="1048998"/>
                                        </p:tgtEl>
                                      </p:cBhvr>
                                    </p:animEffect>
                                  </p:childTnLst>
                                </p:cTn>
                              </p:par>
                            </p:childTnLst>
                          </p:cTn>
                        </p:par>
                        <p:par>
                          <p:cTn id="51" fill="hold">
                            <p:stCondLst>
                              <p:cond delay="5000"/>
                            </p:stCondLst>
                            <p:childTnLst>
                              <p:par>
                                <p:cTn id="52" presetID="2" presetClass="entr" presetSubtype="2" fill="hold" grpId="0" nodeType="afterEffect">
                                  <p:stCondLst>
                                    <p:cond delay="0"/>
                                  </p:stCondLst>
                                  <p:childTnLst>
                                    <p:set>
                                      <p:cBhvr>
                                        <p:cTn id="53" dur="1" fill="hold">
                                          <p:stCondLst>
                                            <p:cond delay="0"/>
                                          </p:stCondLst>
                                        </p:cTn>
                                        <p:tgtEl>
                                          <p:spTgt spid="1049008"/>
                                        </p:tgtEl>
                                        <p:attrNameLst>
                                          <p:attrName>style.visibility</p:attrName>
                                        </p:attrNameLst>
                                      </p:cBhvr>
                                      <p:to>
                                        <p:strVal val="visible"/>
                                      </p:to>
                                    </p:set>
                                    <p:anim calcmode="lin" valueType="num">
                                      <p:cBhvr>
                                        <p:cTn id="54" dur="500" fill="hold"/>
                                        <p:tgtEl>
                                          <p:spTgt spid="1049008"/>
                                        </p:tgtEl>
                                        <p:attrNameLst>
                                          <p:attrName>ppt_x</p:attrName>
                                        </p:attrNameLst>
                                      </p:cBhvr>
                                      <p:tavLst>
                                        <p:tav tm="0">
                                          <p:val>
                                            <p:strVal val="1+#ppt_w/2"/>
                                          </p:val>
                                        </p:tav>
                                        <p:tav tm="100000">
                                          <p:val>
                                            <p:strVal val="#ppt_x"/>
                                          </p:val>
                                        </p:tav>
                                      </p:tavLst>
                                    </p:anim>
                                    <p:anim calcmode="lin" valueType="num">
                                      <p:cBhvr>
                                        <p:cTn id="55" dur="500" fill="hold"/>
                                        <p:tgtEl>
                                          <p:spTgt spid="1049008"/>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049005"/>
                                        </p:tgtEl>
                                        <p:attrNameLst>
                                          <p:attrName>style.visibility</p:attrName>
                                        </p:attrNameLst>
                                      </p:cBhvr>
                                      <p:to>
                                        <p:strVal val="visible"/>
                                      </p:to>
                                    </p:set>
                                    <p:anim calcmode="lin" valueType="num">
                                      <p:cBhvr>
                                        <p:cTn id="59" dur="500" fill="hold"/>
                                        <p:tgtEl>
                                          <p:spTgt spid="1049005"/>
                                        </p:tgtEl>
                                        <p:attrNameLst>
                                          <p:attrName>ppt_w</p:attrName>
                                        </p:attrNameLst>
                                      </p:cBhvr>
                                      <p:tavLst>
                                        <p:tav tm="0">
                                          <p:val>
                                            <p:fltVal val="0"/>
                                          </p:val>
                                        </p:tav>
                                        <p:tav tm="100000">
                                          <p:val>
                                            <p:strVal val="#ppt_w"/>
                                          </p:val>
                                        </p:tav>
                                      </p:tavLst>
                                    </p:anim>
                                    <p:anim calcmode="lin" valueType="num">
                                      <p:cBhvr>
                                        <p:cTn id="60" dur="500" fill="hold"/>
                                        <p:tgtEl>
                                          <p:spTgt spid="1049005"/>
                                        </p:tgtEl>
                                        <p:attrNameLst>
                                          <p:attrName>ppt_h</p:attrName>
                                        </p:attrNameLst>
                                      </p:cBhvr>
                                      <p:tavLst>
                                        <p:tav tm="0">
                                          <p:val>
                                            <p:fltVal val="0"/>
                                          </p:val>
                                        </p:tav>
                                        <p:tav tm="100000">
                                          <p:val>
                                            <p:strVal val="#ppt_h"/>
                                          </p:val>
                                        </p:tav>
                                      </p:tavLst>
                                    </p:anim>
                                    <p:anim calcmode="lin" valueType="num">
                                      <p:cBhvr>
                                        <p:cTn id="61" dur="500" fill="hold"/>
                                        <p:tgtEl>
                                          <p:spTgt spid="1049005"/>
                                        </p:tgtEl>
                                        <p:attrNameLst>
                                          <p:attrName>style.rotation</p:attrName>
                                        </p:attrNameLst>
                                      </p:cBhvr>
                                      <p:tavLst>
                                        <p:tav tm="0">
                                          <p:val>
                                            <p:fltVal val="360"/>
                                          </p:val>
                                        </p:tav>
                                        <p:tav tm="100000">
                                          <p:val>
                                            <p:fltVal val="0"/>
                                          </p:val>
                                        </p:tav>
                                      </p:tavLst>
                                    </p:anim>
                                    <p:animEffect transition="in" filter="fade">
                                      <p:cBhvr>
                                        <p:cTn id="62" dur="500"/>
                                        <p:tgtEl>
                                          <p:spTgt spid="1049005"/>
                                        </p:tgtEl>
                                      </p:cBhvr>
                                    </p:animEffect>
                                  </p:childTnLst>
                                </p:cTn>
                              </p:par>
                            </p:childTnLst>
                          </p:cTn>
                        </p:par>
                        <p:par>
                          <p:cTn id="63" fill="hold">
                            <p:stCondLst>
                              <p:cond delay="6000"/>
                            </p:stCondLst>
                            <p:childTnLst>
                              <p:par>
                                <p:cTn id="64" presetID="21" presetClass="entr" presetSubtype="1" fill="hold" grpId="0" nodeType="afterEffect">
                                  <p:stCondLst>
                                    <p:cond delay="0"/>
                                  </p:stCondLst>
                                  <p:childTnLst>
                                    <p:set>
                                      <p:cBhvr>
                                        <p:cTn id="65" dur="1" fill="hold">
                                          <p:stCondLst>
                                            <p:cond delay="0"/>
                                          </p:stCondLst>
                                        </p:cTn>
                                        <p:tgtEl>
                                          <p:spTgt spid="1049006"/>
                                        </p:tgtEl>
                                        <p:attrNameLst>
                                          <p:attrName>style.visibility</p:attrName>
                                        </p:attrNameLst>
                                      </p:cBhvr>
                                      <p:to>
                                        <p:strVal val="visible"/>
                                      </p:to>
                                    </p:set>
                                    <p:animEffect transition="in" filter="wheel(1)">
                                      <p:cBhvr>
                                        <p:cTn id="66" dur="1000"/>
                                        <p:tgtEl>
                                          <p:spTgt spid="1049006"/>
                                        </p:tgtEl>
                                      </p:cBhvr>
                                    </p:animEffect>
                                  </p:childTnLst>
                                </p:cTn>
                              </p:par>
                            </p:childTnLst>
                          </p:cTn>
                        </p:par>
                        <p:par>
                          <p:cTn id="67" fill="hold">
                            <p:stCondLst>
                              <p:cond delay="7000"/>
                            </p:stCondLst>
                            <p:childTnLst>
                              <p:par>
                                <p:cTn id="68" presetID="53" presetClass="entr" presetSubtype="16" fill="hold" grpId="0" nodeType="afterEffect">
                                  <p:stCondLst>
                                    <p:cond delay="0"/>
                                  </p:stCondLst>
                                  <p:childTnLst>
                                    <p:set>
                                      <p:cBhvr>
                                        <p:cTn id="69" dur="1" fill="hold">
                                          <p:stCondLst>
                                            <p:cond delay="0"/>
                                          </p:stCondLst>
                                        </p:cTn>
                                        <p:tgtEl>
                                          <p:spTgt spid="1049007"/>
                                        </p:tgtEl>
                                        <p:attrNameLst>
                                          <p:attrName>style.visibility</p:attrName>
                                        </p:attrNameLst>
                                      </p:cBhvr>
                                      <p:to>
                                        <p:strVal val="visible"/>
                                      </p:to>
                                    </p:set>
                                    <p:anim calcmode="lin" valueType="num">
                                      <p:cBhvr>
                                        <p:cTn id="70" dur="500" fill="hold"/>
                                        <p:tgtEl>
                                          <p:spTgt spid="1049007"/>
                                        </p:tgtEl>
                                        <p:attrNameLst>
                                          <p:attrName>ppt_w</p:attrName>
                                        </p:attrNameLst>
                                      </p:cBhvr>
                                      <p:tavLst>
                                        <p:tav tm="0">
                                          <p:val>
                                            <p:fltVal val="0"/>
                                          </p:val>
                                        </p:tav>
                                        <p:tav tm="100000">
                                          <p:val>
                                            <p:strVal val="#ppt_w"/>
                                          </p:val>
                                        </p:tav>
                                      </p:tavLst>
                                    </p:anim>
                                    <p:anim calcmode="lin" valueType="num">
                                      <p:cBhvr>
                                        <p:cTn id="71" dur="500" fill="hold"/>
                                        <p:tgtEl>
                                          <p:spTgt spid="1049007"/>
                                        </p:tgtEl>
                                        <p:attrNameLst>
                                          <p:attrName>ppt_h</p:attrName>
                                        </p:attrNameLst>
                                      </p:cBhvr>
                                      <p:tavLst>
                                        <p:tav tm="0">
                                          <p:val>
                                            <p:fltVal val="0"/>
                                          </p:val>
                                        </p:tav>
                                        <p:tav tm="100000">
                                          <p:val>
                                            <p:strVal val="#ppt_h"/>
                                          </p:val>
                                        </p:tav>
                                      </p:tavLst>
                                    </p:anim>
                                    <p:animEffect transition="in" filter="fade">
                                      <p:cBhvr>
                                        <p:cTn id="72" dur="500"/>
                                        <p:tgtEl>
                                          <p:spTgt spid="1049007"/>
                                        </p:tgtEl>
                                      </p:cBhvr>
                                    </p:animEffect>
                                  </p:childTnLst>
                                </p:cTn>
                              </p:par>
                            </p:childTnLst>
                          </p:cTn>
                        </p:par>
                        <p:par>
                          <p:cTn id="73" fill="hold">
                            <p:stCondLst>
                              <p:cond delay="7500"/>
                            </p:stCondLst>
                            <p:childTnLst>
                              <p:par>
                                <p:cTn id="74" presetID="2" presetClass="entr" presetSubtype="2" fill="hold" grpId="0" nodeType="afterEffect">
                                  <p:stCondLst>
                                    <p:cond delay="0"/>
                                  </p:stCondLst>
                                  <p:childTnLst>
                                    <p:set>
                                      <p:cBhvr>
                                        <p:cTn id="75" dur="1" fill="hold">
                                          <p:stCondLst>
                                            <p:cond delay="0"/>
                                          </p:stCondLst>
                                        </p:cTn>
                                        <p:tgtEl>
                                          <p:spTgt spid="1049009"/>
                                        </p:tgtEl>
                                        <p:attrNameLst>
                                          <p:attrName>style.visibility</p:attrName>
                                        </p:attrNameLst>
                                      </p:cBhvr>
                                      <p:to>
                                        <p:strVal val="visible"/>
                                      </p:to>
                                    </p:set>
                                    <p:anim calcmode="lin" valueType="num">
                                      <p:cBhvr>
                                        <p:cTn id="76" dur="500" fill="hold"/>
                                        <p:tgtEl>
                                          <p:spTgt spid="1049009"/>
                                        </p:tgtEl>
                                        <p:attrNameLst>
                                          <p:attrName>ppt_x</p:attrName>
                                        </p:attrNameLst>
                                      </p:cBhvr>
                                      <p:tavLst>
                                        <p:tav tm="0">
                                          <p:val>
                                            <p:strVal val="1+#ppt_w/2"/>
                                          </p:val>
                                        </p:tav>
                                        <p:tav tm="100000">
                                          <p:val>
                                            <p:strVal val="#ppt_x"/>
                                          </p:val>
                                        </p:tav>
                                      </p:tavLst>
                                    </p:anim>
                                    <p:anim calcmode="lin" valueType="num">
                                      <p:cBhvr>
                                        <p:cTn id="77" dur="500" fill="hold"/>
                                        <p:tgtEl>
                                          <p:spTgt spid="1049009"/>
                                        </p:tgtEl>
                                        <p:attrNameLst>
                                          <p:attrName>ppt_y</p:attrName>
                                        </p:attrNameLst>
                                      </p:cBhvr>
                                      <p:tavLst>
                                        <p:tav tm="0">
                                          <p:val>
                                            <p:strVal val="#ppt_y"/>
                                          </p:val>
                                        </p:tav>
                                        <p:tav tm="100000">
                                          <p:val>
                                            <p:strVal val="#ppt_y"/>
                                          </p:val>
                                        </p:tav>
                                      </p:tavLst>
                                    </p:anim>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049002"/>
                                        </p:tgtEl>
                                        <p:attrNameLst>
                                          <p:attrName>style.visibility</p:attrName>
                                        </p:attrNameLst>
                                      </p:cBhvr>
                                      <p:to>
                                        <p:strVal val="visible"/>
                                      </p:to>
                                    </p:set>
                                    <p:anim calcmode="lin" valueType="num">
                                      <p:cBhvr>
                                        <p:cTn id="81" dur="500" fill="hold"/>
                                        <p:tgtEl>
                                          <p:spTgt spid="1049002"/>
                                        </p:tgtEl>
                                        <p:attrNameLst>
                                          <p:attrName>ppt_w</p:attrName>
                                        </p:attrNameLst>
                                      </p:cBhvr>
                                      <p:tavLst>
                                        <p:tav tm="0">
                                          <p:val>
                                            <p:fltVal val="0"/>
                                          </p:val>
                                        </p:tav>
                                        <p:tav tm="100000">
                                          <p:val>
                                            <p:strVal val="#ppt_w"/>
                                          </p:val>
                                        </p:tav>
                                      </p:tavLst>
                                    </p:anim>
                                    <p:anim calcmode="lin" valueType="num">
                                      <p:cBhvr>
                                        <p:cTn id="82" dur="500" fill="hold"/>
                                        <p:tgtEl>
                                          <p:spTgt spid="1049002"/>
                                        </p:tgtEl>
                                        <p:attrNameLst>
                                          <p:attrName>ppt_h</p:attrName>
                                        </p:attrNameLst>
                                      </p:cBhvr>
                                      <p:tavLst>
                                        <p:tav tm="0">
                                          <p:val>
                                            <p:fltVal val="0"/>
                                          </p:val>
                                        </p:tav>
                                        <p:tav tm="100000">
                                          <p:val>
                                            <p:strVal val="#ppt_h"/>
                                          </p:val>
                                        </p:tav>
                                      </p:tavLst>
                                    </p:anim>
                                    <p:anim calcmode="lin" valueType="num">
                                      <p:cBhvr>
                                        <p:cTn id="83" dur="500" fill="hold"/>
                                        <p:tgtEl>
                                          <p:spTgt spid="1049002"/>
                                        </p:tgtEl>
                                        <p:attrNameLst>
                                          <p:attrName>style.rotation</p:attrName>
                                        </p:attrNameLst>
                                      </p:cBhvr>
                                      <p:tavLst>
                                        <p:tav tm="0">
                                          <p:val>
                                            <p:fltVal val="360"/>
                                          </p:val>
                                        </p:tav>
                                        <p:tav tm="100000">
                                          <p:val>
                                            <p:fltVal val="0"/>
                                          </p:val>
                                        </p:tav>
                                      </p:tavLst>
                                    </p:anim>
                                    <p:animEffect transition="in" filter="fade">
                                      <p:cBhvr>
                                        <p:cTn id="84" dur="500"/>
                                        <p:tgtEl>
                                          <p:spTgt spid="1049002"/>
                                        </p:tgtEl>
                                      </p:cBhvr>
                                    </p:animEffect>
                                  </p:childTnLst>
                                </p:cTn>
                              </p:par>
                            </p:childTnLst>
                          </p:cTn>
                        </p:par>
                        <p:par>
                          <p:cTn id="85" fill="hold">
                            <p:stCondLst>
                              <p:cond delay="8500"/>
                            </p:stCondLst>
                            <p:childTnLst>
                              <p:par>
                                <p:cTn id="86" presetID="21" presetClass="entr" presetSubtype="1" fill="hold" grpId="0" nodeType="afterEffect">
                                  <p:stCondLst>
                                    <p:cond delay="0"/>
                                  </p:stCondLst>
                                  <p:childTnLst>
                                    <p:set>
                                      <p:cBhvr>
                                        <p:cTn id="87" dur="1" fill="hold">
                                          <p:stCondLst>
                                            <p:cond delay="0"/>
                                          </p:stCondLst>
                                        </p:cTn>
                                        <p:tgtEl>
                                          <p:spTgt spid="1049003"/>
                                        </p:tgtEl>
                                        <p:attrNameLst>
                                          <p:attrName>style.visibility</p:attrName>
                                        </p:attrNameLst>
                                      </p:cBhvr>
                                      <p:to>
                                        <p:strVal val="visible"/>
                                      </p:to>
                                    </p:set>
                                    <p:animEffect transition="in" filter="wheel(1)">
                                      <p:cBhvr>
                                        <p:cTn id="88" dur="1000"/>
                                        <p:tgtEl>
                                          <p:spTgt spid="1049003"/>
                                        </p:tgtEl>
                                      </p:cBhvr>
                                    </p:animEffect>
                                  </p:childTnLst>
                                </p:cTn>
                              </p:par>
                            </p:childTnLst>
                          </p:cTn>
                        </p:par>
                        <p:par>
                          <p:cTn id="89" fill="hold">
                            <p:stCondLst>
                              <p:cond delay="9500"/>
                            </p:stCondLst>
                            <p:childTnLst>
                              <p:par>
                                <p:cTn id="90" presetID="53" presetClass="entr" presetSubtype="16" fill="hold" grpId="0" nodeType="afterEffect">
                                  <p:stCondLst>
                                    <p:cond delay="0"/>
                                  </p:stCondLst>
                                  <p:childTnLst>
                                    <p:set>
                                      <p:cBhvr>
                                        <p:cTn id="91" dur="1" fill="hold">
                                          <p:stCondLst>
                                            <p:cond delay="0"/>
                                          </p:stCondLst>
                                        </p:cTn>
                                        <p:tgtEl>
                                          <p:spTgt spid="1049004"/>
                                        </p:tgtEl>
                                        <p:attrNameLst>
                                          <p:attrName>style.visibility</p:attrName>
                                        </p:attrNameLst>
                                      </p:cBhvr>
                                      <p:to>
                                        <p:strVal val="visible"/>
                                      </p:to>
                                    </p:set>
                                    <p:anim calcmode="lin" valueType="num">
                                      <p:cBhvr>
                                        <p:cTn id="92" dur="500" fill="hold"/>
                                        <p:tgtEl>
                                          <p:spTgt spid="1049004"/>
                                        </p:tgtEl>
                                        <p:attrNameLst>
                                          <p:attrName>ppt_w</p:attrName>
                                        </p:attrNameLst>
                                      </p:cBhvr>
                                      <p:tavLst>
                                        <p:tav tm="0">
                                          <p:val>
                                            <p:fltVal val="0"/>
                                          </p:val>
                                        </p:tav>
                                        <p:tav tm="100000">
                                          <p:val>
                                            <p:strVal val="#ppt_w"/>
                                          </p:val>
                                        </p:tav>
                                      </p:tavLst>
                                    </p:anim>
                                    <p:anim calcmode="lin" valueType="num">
                                      <p:cBhvr>
                                        <p:cTn id="93" dur="500" fill="hold"/>
                                        <p:tgtEl>
                                          <p:spTgt spid="1049004"/>
                                        </p:tgtEl>
                                        <p:attrNameLst>
                                          <p:attrName>ppt_h</p:attrName>
                                        </p:attrNameLst>
                                      </p:cBhvr>
                                      <p:tavLst>
                                        <p:tav tm="0">
                                          <p:val>
                                            <p:fltVal val="0"/>
                                          </p:val>
                                        </p:tav>
                                        <p:tav tm="100000">
                                          <p:val>
                                            <p:strVal val="#ppt_h"/>
                                          </p:val>
                                        </p:tav>
                                      </p:tavLst>
                                    </p:anim>
                                    <p:animEffect transition="in" filter="fade">
                                      <p:cBhvr>
                                        <p:cTn id="94" dur="500"/>
                                        <p:tgtEl>
                                          <p:spTgt spid="1049004"/>
                                        </p:tgtEl>
                                      </p:cBhvr>
                                    </p:animEffect>
                                  </p:childTnLst>
                                </p:cTn>
                              </p:par>
                            </p:childTnLst>
                          </p:cTn>
                        </p:par>
                        <p:par>
                          <p:cTn id="95" fill="hold">
                            <p:stCondLst>
                              <p:cond delay="10000"/>
                            </p:stCondLst>
                            <p:childTnLst>
                              <p:par>
                                <p:cTn id="96" presetID="2" presetClass="entr" presetSubtype="8" fill="hold" grpId="0" nodeType="afterEffect">
                                  <p:stCondLst>
                                    <p:cond delay="0"/>
                                  </p:stCondLst>
                                  <p:childTnLst>
                                    <p:set>
                                      <p:cBhvr>
                                        <p:cTn id="97" dur="1" fill="hold">
                                          <p:stCondLst>
                                            <p:cond delay="0"/>
                                          </p:stCondLst>
                                        </p:cTn>
                                        <p:tgtEl>
                                          <p:spTgt spid="1049011"/>
                                        </p:tgtEl>
                                        <p:attrNameLst>
                                          <p:attrName>style.visibility</p:attrName>
                                        </p:attrNameLst>
                                      </p:cBhvr>
                                      <p:to>
                                        <p:strVal val="visible"/>
                                      </p:to>
                                    </p:set>
                                    <p:anim calcmode="lin" valueType="num">
                                      <p:cBhvr>
                                        <p:cTn id="98" dur="500" fill="hold"/>
                                        <p:tgtEl>
                                          <p:spTgt spid="1049011"/>
                                        </p:tgtEl>
                                        <p:attrNameLst>
                                          <p:attrName>ppt_x</p:attrName>
                                        </p:attrNameLst>
                                      </p:cBhvr>
                                      <p:tavLst>
                                        <p:tav tm="0">
                                          <p:val>
                                            <p:strVal val="0-#ppt_w/2"/>
                                          </p:val>
                                        </p:tav>
                                        <p:tav tm="100000">
                                          <p:val>
                                            <p:strVal val="#ppt_x"/>
                                          </p:val>
                                        </p:tav>
                                      </p:tavLst>
                                    </p:anim>
                                    <p:anim calcmode="lin" valueType="num">
                                      <p:cBhvr>
                                        <p:cTn id="99" dur="500" fill="hold"/>
                                        <p:tgtEl>
                                          <p:spTgt spid="1049011"/>
                                        </p:tgtEl>
                                        <p:attrNameLst>
                                          <p:attrName>ppt_y</p:attrName>
                                        </p:attrNameLst>
                                      </p:cBhvr>
                                      <p:tavLst>
                                        <p:tav tm="0">
                                          <p:val>
                                            <p:strVal val="#ppt_y"/>
                                          </p:val>
                                        </p:tav>
                                        <p:tav tm="100000">
                                          <p:val>
                                            <p:strVal val="#ppt_y"/>
                                          </p:val>
                                        </p:tav>
                                      </p:tavLst>
                                    </p:anim>
                                  </p:childTnLst>
                                </p:cTn>
                              </p:par>
                            </p:childTnLst>
                          </p:cTn>
                        </p:par>
                        <p:par>
                          <p:cTn id="100" fill="hold">
                            <p:stCondLst>
                              <p:cond delay="10500"/>
                            </p:stCondLst>
                            <p:childTnLst>
                              <p:par>
                                <p:cTn id="101" presetID="49" presetClass="entr" presetSubtype="0" decel="100000" fill="hold" grpId="0" nodeType="afterEffect">
                                  <p:stCondLst>
                                    <p:cond delay="0"/>
                                  </p:stCondLst>
                                  <p:childTnLst>
                                    <p:set>
                                      <p:cBhvr>
                                        <p:cTn id="102" dur="1" fill="hold">
                                          <p:stCondLst>
                                            <p:cond delay="0"/>
                                          </p:stCondLst>
                                        </p:cTn>
                                        <p:tgtEl>
                                          <p:spTgt spid="1048999"/>
                                        </p:tgtEl>
                                        <p:attrNameLst>
                                          <p:attrName>style.visibility</p:attrName>
                                        </p:attrNameLst>
                                      </p:cBhvr>
                                      <p:to>
                                        <p:strVal val="visible"/>
                                      </p:to>
                                    </p:set>
                                    <p:anim calcmode="lin" valueType="num">
                                      <p:cBhvr>
                                        <p:cTn id="103" dur="500" fill="hold"/>
                                        <p:tgtEl>
                                          <p:spTgt spid="1048999"/>
                                        </p:tgtEl>
                                        <p:attrNameLst>
                                          <p:attrName>ppt_w</p:attrName>
                                        </p:attrNameLst>
                                      </p:cBhvr>
                                      <p:tavLst>
                                        <p:tav tm="0">
                                          <p:val>
                                            <p:fltVal val="0"/>
                                          </p:val>
                                        </p:tav>
                                        <p:tav tm="100000">
                                          <p:val>
                                            <p:strVal val="#ppt_w"/>
                                          </p:val>
                                        </p:tav>
                                      </p:tavLst>
                                    </p:anim>
                                    <p:anim calcmode="lin" valueType="num">
                                      <p:cBhvr>
                                        <p:cTn id="104" dur="500" fill="hold"/>
                                        <p:tgtEl>
                                          <p:spTgt spid="1048999"/>
                                        </p:tgtEl>
                                        <p:attrNameLst>
                                          <p:attrName>ppt_h</p:attrName>
                                        </p:attrNameLst>
                                      </p:cBhvr>
                                      <p:tavLst>
                                        <p:tav tm="0">
                                          <p:val>
                                            <p:fltVal val="0"/>
                                          </p:val>
                                        </p:tav>
                                        <p:tav tm="100000">
                                          <p:val>
                                            <p:strVal val="#ppt_h"/>
                                          </p:val>
                                        </p:tav>
                                      </p:tavLst>
                                    </p:anim>
                                    <p:anim calcmode="lin" valueType="num">
                                      <p:cBhvr>
                                        <p:cTn id="105" dur="500" fill="hold"/>
                                        <p:tgtEl>
                                          <p:spTgt spid="1048999"/>
                                        </p:tgtEl>
                                        <p:attrNameLst>
                                          <p:attrName>style.rotation</p:attrName>
                                        </p:attrNameLst>
                                      </p:cBhvr>
                                      <p:tavLst>
                                        <p:tav tm="0">
                                          <p:val>
                                            <p:fltVal val="360"/>
                                          </p:val>
                                        </p:tav>
                                        <p:tav tm="100000">
                                          <p:val>
                                            <p:fltVal val="0"/>
                                          </p:val>
                                        </p:tav>
                                      </p:tavLst>
                                    </p:anim>
                                    <p:animEffect transition="in" filter="fade">
                                      <p:cBhvr>
                                        <p:cTn id="106" dur="500"/>
                                        <p:tgtEl>
                                          <p:spTgt spid="1048999"/>
                                        </p:tgtEl>
                                      </p:cBhvr>
                                    </p:animEffect>
                                  </p:childTnLst>
                                </p:cTn>
                              </p:par>
                            </p:childTnLst>
                          </p:cTn>
                        </p:par>
                        <p:par>
                          <p:cTn id="107" fill="hold">
                            <p:stCondLst>
                              <p:cond delay="11000"/>
                            </p:stCondLst>
                            <p:childTnLst>
                              <p:par>
                                <p:cTn id="108" presetID="21" presetClass="entr" presetSubtype="1" fill="hold" grpId="0" nodeType="afterEffect">
                                  <p:stCondLst>
                                    <p:cond delay="0"/>
                                  </p:stCondLst>
                                  <p:childTnLst>
                                    <p:set>
                                      <p:cBhvr>
                                        <p:cTn id="109" dur="1" fill="hold">
                                          <p:stCondLst>
                                            <p:cond delay="0"/>
                                          </p:stCondLst>
                                        </p:cTn>
                                        <p:tgtEl>
                                          <p:spTgt spid="1049000"/>
                                        </p:tgtEl>
                                        <p:attrNameLst>
                                          <p:attrName>style.visibility</p:attrName>
                                        </p:attrNameLst>
                                      </p:cBhvr>
                                      <p:to>
                                        <p:strVal val="visible"/>
                                      </p:to>
                                    </p:set>
                                    <p:animEffect transition="in" filter="wheel(1)">
                                      <p:cBhvr>
                                        <p:cTn id="110" dur="1000"/>
                                        <p:tgtEl>
                                          <p:spTgt spid="1049000"/>
                                        </p:tgtEl>
                                      </p:cBhvr>
                                    </p:animEffect>
                                  </p:childTnLst>
                                </p:cTn>
                              </p:par>
                            </p:childTnLst>
                          </p:cTn>
                        </p:par>
                        <p:par>
                          <p:cTn id="111" fill="hold">
                            <p:stCondLst>
                              <p:cond delay="12000"/>
                            </p:stCondLst>
                            <p:childTnLst>
                              <p:par>
                                <p:cTn id="112" presetID="53" presetClass="entr" presetSubtype="16" fill="hold" grpId="0" nodeType="afterEffect">
                                  <p:stCondLst>
                                    <p:cond delay="0"/>
                                  </p:stCondLst>
                                  <p:childTnLst>
                                    <p:set>
                                      <p:cBhvr>
                                        <p:cTn id="113" dur="1" fill="hold">
                                          <p:stCondLst>
                                            <p:cond delay="0"/>
                                          </p:stCondLst>
                                        </p:cTn>
                                        <p:tgtEl>
                                          <p:spTgt spid="1049001"/>
                                        </p:tgtEl>
                                        <p:attrNameLst>
                                          <p:attrName>style.visibility</p:attrName>
                                        </p:attrNameLst>
                                      </p:cBhvr>
                                      <p:to>
                                        <p:strVal val="visible"/>
                                      </p:to>
                                    </p:set>
                                    <p:anim calcmode="lin" valueType="num">
                                      <p:cBhvr>
                                        <p:cTn id="114" dur="500" fill="hold"/>
                                        <p:tgtEl>
                                          <p:spTgt spid="1049001"/>
                                        </p:tgtEl>
                                        <p:attrNameLst>
                                          <p:attrName>ppt_w</p:attrName>
                                        </p:attrNameLst>
                                      </p:cBhvr>
                                      <p:tavLst>
                                        <p:tav tm="0">
                                          <p:val>
                                            <p:fltVal val="0"/>
                                          </p:val>
                                        </p:tav>
                                        <p:tav tm="100000">
                                          <p:val>
                                            <p:strVal val="#ppt_w"/>
                                          </p:val>
                                        </p:tav>
                                      </p:tavLst>
                                    </p:anim>
                                    <p:anim calcmode="lin" valueType="num">
                                      <p:cBhvr>
                                        <p:cTn id="115" dur="500" fill="hold"/>
                                        <p:tgtEl>
                                          <p:spTgt spid="1049001"/>
                                        </p:tgtEl>
                                        <p:attrNameLst>
                                          <p:attrName>ppt_h</p:attrName>
                                        </p:attrNameLst>
                                      </p:cBhvr>
                                      <p:tavLst>
                                        <p:tav tm="0">
                                          <p:val>
                                            <p:fltVal val="0"/>
                                          </p:val>
                                        </p:tav>
                                        <p:tav tm="100000">
                                          <p:val>
                                            <p:strVal val="#ppt_h"/>
                                          </p:val>
                                        </p:tav>
                                      </p:tavLst>
                                    </p:anim>
                                    <p:animEffect transition="in" filter="fade">
                                      <p:cBhvr>
                                        <p:cTn id="116" dur="500"/>
                                        <p:tgtEl>
                                          <p:spTgt spid="1049001"/>
                                        </p:tgtEl>
                                      </p:cBhvr>
                                    </p:animEffect>
                                  </p:childTnLst>
                                </p:cTn>
                              </p:par>
                            </p:childTnLst>
                          </p:cTn>
                        </p:par>
                        <p:par>
                          <p:cTn id="117" fill="hold">
                            <p:stCondLst>
                              <p:cond delay="12500"/>
                            </p:stCondLst>
                            <p:childTnLst>
                              <p:par>
                                <p:cTn id="118" presetID="2" presetClass="entr" presetSubtype="8" fill="hold" grpId="0" nodeType="afterEffect">
                                  <p:stCondLst>
                                    <p:cond delay="0"/>
                                  </p:stCondLst>
                                  <p:childTnLst>
                                    <p:set>
                                      <p:cBhvr>
                                        <p:cTn id="119" dur="1" fill="hold">
                                          <p:stCondLst>
                                            <p:cond delay="0"/>
                                          </p:stCondLst>
                                        </p:cTn>
                                        <p:tgtEl>
                                          <p:spTgt spid="1049010"/>
                                        </p:tgtEl>
                                        <p:attrNameLst>
                                          <p:attrName>style.visibility</p:attrName>
                                        </p:attrNameLst>
                                      </p:cBhvr>
                                      <p:to>
                                        <p:strVal val="visible"/>
                                      </p:to>
                                    </p:set>
                                    <p:anim calcmode="lin" valueType="num">
                                      <p:cBhvr>
                                        <p:cTn id="120" dur="500" fill="hold"/>
                                        <p:tgtEl>
                                          <p:spTgt spid="1049010"/>
                                        </p:tgtEl>
                                        <p:attrNameLst>
                                          <p:attrName>ppt_x</p:attrName>
                                        </p:attrNameLst>
                                      </p:cBhvr>
                                      <p:tavLst>
                                        <p:tav tm="0">
                                          <p:val>
                                            <p:strVal val="0-#ppt_w/2"/>
                                          </p:val>
                                        </p:tav>
                                        <p:tav tm="100000">
                                          <p:val>
                                            <p:strVal val="#ppt_x"/>
                                          </p:val>
                                        </p:tav>
                                      </p:tavLst>
                                    </p:anim>
                                    <p:anim calcmode="lin" valueType="num">
                                      <p:cBhvr>
                                        <p:cTn id="121" dur="500" fill="hold"/>
                                        <p:tgtEl>
                                          <p:spTgt spid="10490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92" grpId="0" bldLvl="0" animBg="1"/>
      <p:bldP spid="1048993" grpId="0" bldLvl="0" animBg="1"/>
      <p:bldP spid="1048994" grpId="0" bldLvl="0" animBg="1"/>
      <p:bldP spid="1048995" grpId="0" bldLvl="0" animBg="1"/>
      <p:bldP spid="1048996" grpId="0" bldLvl="0" animBg="1"/>
      <p:bldP spid="1048997" grpId="0" bldLvl="0" animBg="1"/>
      <p:bldP spid="1048998" grpId="0" bldLvl="0" animBg="1"/>
      <p:bldP spid="1048999" grpId="0" bldLvl="0" animBg="1"/>
      <p:bldP spid="1049000" grpId="0" bldLvl="0" animBg="1"/>
      <p:bldP spid="1049001" grpId="0" bldLvl="0" animBg="1"/>
      <p:bldP spid="1049002" grpId="0" bldLvl="0" animBg="1"/>
      <p:bldP spid="1049003" grpId="0" bldLvl="0" animBg="1"/>
      <p:bldP spid="1049004" grpId="0" bldLvl="0" animBg="1"/>
      <p:bldP spid="1049005" grpId="0" bldLvl="0" animBg="1"/>
      <p:bldP spid="1049006" grpId="0" bldLvl="0" animBg="1"/>
      <p:bldP spid="1049007" grpId="0" bldLvl="0" animBg="1"/>
      <p:bldP spid="1049008" grpId="0"/>
      <p:bldP spid="1049009" grpId="0"/>
      <p:bldP spid="1049010" grpId="0"/>
      <p:bldP spid="10490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2" name="Freeform 3"/>
          <p:cNvSpPr/>
          <p:nvPr/>
        </p:nvSpPr>
        <p:spPr>
          <a:xfrm>
            <a:off x="655638" y="2298700"/>
            <a:ext cx="5456238" cy="119063"/>
          </a:xfrm>
          <a:custGeom>
            <a:avLst/>
            <a:gdLst/>
            <a:ahLst/>
            <a:cxnLst>
              <a:cxn ang="0">
                <a:pos x="12700" y="72694"/>
              </a:cxn>
              <a:cxn ang="0">
                <a:pos x="132105" y="84658"/>
              </a:cxn>
              <a:cxn ang="0">
                <a:pos x="264706" y="58089"/>
              </a:cxn>
              <a:cxn ang="0">
                <a:pos x="517169" y="60515"/>
              </a:cxn>
              <a:cxn ang="0">
                <a:pos x="627316" y="72694"/>
              </a:cxn>
              <a:cxn ang="0">
                <a:pos x="762546" y="44704"/>
              </a:cxn>
              <a:cxn ang="0">
                <a:pos x="1014869" y="60705"/>
              </a:cxn>
              <a:cxn ang="0">
                <a:pos x="1392072" y="42672"/>
              </a:cxn>
              <a:cxn ang="0">
                <a:pos x="1512392" y="40233"/>
              </a:cxn>
              <a:cxn ang="0">
                <a:pos x="1626539" y="72694"/>
              </a:cxn>
              <a:cxn ang="0">
                <a:pos x="1869770" y="51701"/>
              </a:cxn>
              <a:cxn ang="0">
                <a:pos x="2001024" y="84658"/>
              </a:cxn>
              <a:cxn ang="0">
                <a:pos x="2130488" y="84353"/>
              </a:cxn>
              <a:cxn ang="0">
                <a:pos x="2376360" y="42735"/>
              </a:cxn>
              <a:cxn ang="0">
                <a:pos x="2490584" y="72656"/>
              </a:cxn>
              <a:cxn ang="0">
                <a:pos x="2628391" y="53708"/>
              </a:cxn>
              <a:cxn ang="0">
                <a:pos x="2751315" y="42697"/>
              </a:cxn>
              <a:cxn ang="0">
                <a:pos x="2886544" y="60668"/>
              </a:cxn>
              <a:cxn ang="0">
                <a:pos x="3156991" y="12700"/>
              </a:cxn>
              <a:cxn ang="0">
                <a:pos x="3398697" y="42697"/>
              </a:cxn>
              <a:cxn ang="0">
                <a:pos x="3678542" y="25107"/>
              </a:cxn>
              <a:cxn ang="0">
                <a:pos x="3804640" y="58280"/>
              </a:cxn>
              <a:cxn ang="0">
                <a:pos x="3972699" y="72656"/>
              </a:cxn>
              <a:cxn ang="0">
                <a:pos x="4218609" y="42697"/>
              </a:cxn>
              <a:cxn ang="0">
                <a:pos x="4335322" y="85318"/>
              </a:cxn>
              <a:cxn ang="0">
                <a:pos x="4477702" y="75641"/>
              </a:cxn>
              <a:cxn ang="0">
                <a:pos x="4603762" y="40728"/>
              </a:cxn>
              <a:cxn ang="0">
                <a:pos x="4713770" y="33705"/>
              </a:cxn>
              <a:cxn ang="0">
                <a:pos x="4971008" y="72656"/>
              </a:cxn>
              <a:cxn ang="0">
                <a:pos x="5116614" y="70243"/>
              </a:cxn>
              <a:cxn ang="0">
                <a:pos x="5172100" y="44729"/>
              </a:cxn>
              <a:cxn ang="0">
                <a:pos x="5232704" y="35699"/>
              </a:cxn>
              <a:cxn ang="0">
                <a:pos x="5350281" y="35737"/>
              </a:cxn>
              <a:cxn ang="0">
                <a:pos x="5442521" y="94132"/>
              </a:cxn>
              <a:cxn ang="0">
                <a:pos x="5674334" y="69761"/>
              </a:cxn>
              <a:cxn ang="0">
                <a:pos x="5784075" y="51739"/>
              </a:cxn>
              <a:cxn ang="0">
                <a:pos x="5874549" y="84696"/>
              </a:cxn>
            </a:cxnLst>
            <a:rect l="0" t="0" r="r" b="b"/>
            <a:pathLst>
              <a:path w="5887250" h="123344">
                <a:moveTo>
                  <a:pt x="12700" y="72694"/>
                </a:moveTo>
                <a:cubicBezTo>
                  <a:pt x="56070" y="72694"/>
                  <a:pt x="90957" y="81318"/>
                  <a:pt x="132105" y="84658"/>
                </a:cubicBezTo>
                <a:cubicBezTo>
                  <a:pt x="186816" y="89103"/>
                  <a:pt x="216636" y="79108"/>
                  <a:pt x="264706" y="58089"/>
                </a:cubicBezTo>
                <a:cubicBezTo>
                  <a:pt x="349592" y="20980"/>
                  <a:pt x="433704" y="32042"/>
                  <a:pt x="517169" y="60515"/>
                </a:cubicBezTo>
                <a:cubicBezTo>
                  <a:pt x="552576" y="72593"/>
                  <a:pt x="586016" y="73761"/>
                  <a:pt x="627316" y="72694"/>
                </a:cubicBezTo>
                <a:cubicBezTo>
                  <a:pt x="675068" y="71463"/>
                  <a:pt x="715937" y="50685"/>
                  <a:pt x="762546" y="44704"/>
                </a:cubicBezTo>
                <a:cubicBezTo>
                  <a:pt x="850099" y="33464"/>
                  <a:pt x="929601" y="60668"/>
                  <a:pt x="1014869" y="60705"/>
                </a:cubicBezTo>
                <a:cubicBezTo>
                  <a:pt x="1142288" y="60756"/>
                  <a:pt x="1267180" y="53111"/>
                  <a:pt x="1392072" y="42672"/>
                </a:cubicBezTo>
                <a:cubicBezTo>
                  <a:pt x="1434490" y="39116"/>
                  <a:pt x="1469453" y="29489"/>
                  <a:pt x="1512392" y="40233"/>
                </a:cubicBezTo>
                <a:cubicBezTo>
                  <a:pt x="1557502" y="51523"/>
                  <a:pt x="1578470" y="73037"/>
                  <a:pt x="1626539" y="72694"/>
                </a:cubicBezTo>
                <a:cubicBezTo>
                  <a:pt x="1711274" y="72085"/>
                  <a:pt x="1783613" y="51790"/>
                  <a:pt x="1869770" y="51701"/>
                </a:cubicBezTo>
                <a:cubicBezTo>
                  <a:pt x="1922691" y="51651"/>
                  <a:pt x="1952332" y="67640"/>
                  <a:pt x="2001024" y="84658"/>
                </a:cubicBezTo>
                <a:cubicBezTo>
                  <a:pt x="2047735" y="100990"/>
                  <a:pt x="2084438" y="98679"/>
                  <a:pt x="2130488" y="84353"/>
                </a:cubicBezTo>
                <a:cubicBezTo>
                  <a:pt x="2208466" y="60096"/>
                  <a:pt x="2288908" y="34797"/>
                  <a:pt x="2376360" y="42735"/>
                </a:cubicBezTo>
                <a:cubicBezTo>
                  <a:pt x="2416263" y="46354"/>
                  <a:pt x="2448864" y="67881"/>
                  <a:pt x="2490584" y="72656"/>
                </a:cubicBezTo>
                <a:cubicBezTo>
                  <a:pt x="2544495" y="78828"/>
                  <a:pt x="2579649" y="60743"/>
                  <a:pt x="2628391" y="53708"/>
                </a:cubicBezTo>
                <a:cubicBezTo>
                  <a:pt x="2668727" y="47879"/>
                  <a:pt x="2710510" y="42519"/>
                  <a:pt x="2751315" y="42697"/>
                </a:cubicBezTo>
                <a:cubicBezTo>
                  <a:pt x="2799663" y="42913"/>
                  <a:pt x="2839465" y="56997"/>
                  <a:pt x="2886544" y="60668"/>
                </a:cubicBezTo>
                <a:cubicBezTo>
                  <a:pt x="2983865" y="68249"/>
                  <a:pt x="3063341" y="12065"/>
                  <a:pt x="3156991" y="12700"/>
                </a:cubicBezTo>
                <a:cubicBezTo>
                  <a:pt x="3241586" y="13271"/>
                  <a:pt x="3312921" y="42938"/>
                  <a:pt x="3398697" y="42697"/>
                </a:cubicBezTo>
                <a:cubicBezTo>
                  <a:pt x="3497732" y="42417"/>
                  <a:pt x="3582098" y="444"/>
                  <a:pt x="3678542" y="25107"/>
                </a:cubicBezTo>
                <a:cubicBezTo>
                  <a:pt x="3721353" y="36067"/>
                  <a:pt x="3761917" y="42646"/>
                  <a:pt x="3804640" y="58280"/>
                </a:cubicBezTo>
                <a:cubicBezTo>
                  <a:pt x="3858450" y="77978"/>
                  <a:pt x="3915498" y="74714"/>
                  <a:pt x="3972699" y="72656"/>
                </a:cubicBezTo>
                <a:cubicBezTo>
                  <a:pt x="4058767" y="69557"/>
                  <a:pt x="4129519" y="18554"/>
                  <a:pt x="4218609" y="42697"/>
                </a:cubicBezTo>
                <a:cubicBezTo>
                  <a:pt x="4257344" y="53200"/>
                  <a:pt x="4297045" y="78092"/>
                  <a:pt x="4335322" y="85318"/>
                </a:cubicBezTo>
                <a:cubicBezTo>
                  <a:pt x="4376966" y="93179"/>
                  <a:pt x="4439043" y="86385"/>
                  <a:pt x="4477702" y="75641"/>
                </a:cubicBezTo>
                <a:cubicBezTo>
                  <a:pt x="4520476" y="63766"/>
                  <a:pt x="4560989" y="48704"/>
                  <a:pt x="4603762" y="40728"/>
                </a:cubicBezTo>
                <a:cubicBezTo>
                  <a:pt x="4637417" y="34442"/>
                  <a:pt x="4675860" y="33807"/>
                  <a:pt x="4713770" y="33705"/>
                </a:cubicBezTo>
                <a:cubicBezTo>
                  <a:pt x="4803902" y="33426"/>
                  <a:pt x="4883505" y="69786"/>
                  <a:pt x="4971008" y="72656"/>
                </a:cubicBezTo>
                <a:cubicBezTo>
                  <a:pt x="5013197" y="74028"/>
                  <a:pt x="5076685" y="82283"/>
                  <a:pt x="5116614" y="70243"/>
                </a:cubicBezTo>
                <a:cubicBezTo>
                  <a:pt x="5132946" y="65316"/>
                  <a:pt x="5150104" y="47955"/>
                  <a:pt x="5172100" y="44729"/>
                </a:cubicBezTo>
                <a:cubicBezTo>
                  <a:pt x="5191785" y="41846"/>
                  <a:pt x="5213401" y="37756"/>
                  <a:pt x="5232704" y="35699"/>
                </a:cubicBezTo>
                <a:cubicBezTo>
                  <a:pt x="5267985" y="31953"/>
                  <a:pt x="5316054" y="26695"/>
                  <a:pt x="5350281" y="35737"/>
                </a:cubicBezTo>
                <a:cubicBezTo>
                  <a:pt x="5389588" y="46101"/>
                  <a:pt x="5410034" y="74015"/>
                  <a:pt x="5442521" y="94132"/>
                </a:cubicBezTo>
                <a:cubicBezTo>
                  <a:pt x="5507583" y="134429"/>
                  <a:pt x="5612460" y="93370"/>
                  <a:pt x="5674334" y="69761"/>
                </a:cubicBezTo>
                <a:cubicBezTo>
                  <a:pt x="5707303" y="57162"/>
                  <a:pt x="5743612" y="44361"/>
                  <a:pt x="5784075" y="51739"/>
                </a:cubicBezTo>
                <a:cubicBezTo>
                  <a:pt x="5816003" y="57556"/>
                  <a:pt x="5844540" y="72885"/>
                  <a:pt x="5874549" y="84696"/>
                </a:cubicBezTo>
              </a:path>
            </a:pathLst>
          </a:custGeom>
          <a:noFill/>
          <a:ln w="25400" cap="flat" cmpd="sng">
            <a:solidFill>
              <a:schemeClr val="tx1"/>
            </a:solidFill>
            <a:prstDash val="solid"/>
            <a:bevel/>
            <a:headEnd type="none" w="med" len="med"/>
            <a:tailEnd type="none" w="med" len="med"/>
          </a:ln>
        </p:spPr>
        <p:txBody>
          <a:bodyPr/>
          <a:lstStyle/>
          <a:p>
            <a:pPr fontAlgn="base"/>
            <a:endParaRPr lang="zh-CN" altLang="en-US" sz="1405" strike="noStrike" noProof="1">
              <a:solidFill>
                <a:schemeClr val="tx1">
                  <a:lumMod val="75000"/>
                  <a:lumOff val="25000"/>
                </a:schemeClr>
              </a:solidFill>
              <a:ea typeface="Arial Unicode MS" panose="020B0604020202020204" charset="-122"/>
            </a:endParaRPr>
          </a:p>
        </p:txBody>
      </p:sp>
      <p:sp>
        <p:nvSpPr>
          <p:cNvPr id="1049013" name="TextBox 1"/>
          <p:cNvSpPr/>
          <p:nvPr/>
        </p:nvSpPr>
        <p:spPr>
          <a:xfrm>
            <a:off x="660400" y="2689225"/>
            <a:ext cx="5441950" cy="1327785"/>
          </a:xfrm>
          <a:prstGeom prst="rect">
            <a:avLst/>
          </a:prstGeom>
          <a:noFill/>
          <a:ln w="9525">
            <a:noFill/>
            <a:miter/>
          </a:ln>
        </p:spPr>
        <p:txBody>
          <a:bodyPr wrap="square" lIns="0" tIns="0" rIns="0" anchor="t">
            <a:spAutoFit/>
          </a:bodyPr>
          <a:lstStyle/>
          <a:p>
            <a:pPr lvl="0" fontAlgn="base">
              <a:lnSpc>
                <a:spcPts val="2000"/>
              </a:lnSpc>
            </a:pPr>
            <a:r>
              <a:rPr lang="en-US" altLang="x-none" sz="1095" strike="noStrike" noProof="1">
                <a:solidFill>
                  <a:schemeClr val="tx1">
                    <a:lumMod val="85000"/>
                    <a:lumOff val="15000"/>
                  </a:schemeClr>
                </a:solidFill>
                <a:latin typeface="Arial Unicode MS" panose="020B0604020202020204" charset="-122"/>
                <a:ea typeface="Arial Unicode MS" panose="020B0604020202020204" charset="-122"/>
                <a:cs typeface="Arial Unicode MS" panose="020B0604020202020204" charset="-122"/>
                <a:sym typeface="Times New Roman" panose="02020603050405020304" pitchFamily="2" charset="0"/>
              </a:rPr>
              <a:t>Enter title
Click here to add content of the text，and briefly explain your point of view
Enter title
Click here to add content of the text，and briefly explain your point of view
</a:t>
            </a:r>
          </a:p>
        </p:txBody>
      </p:sp>
      <p:sp>
        <p:nvSpPr>
          <p:cNvPr id="1049014" name="文本框 3"/>
          <p:cNvSpPr txBox="1"/>
          <p:nvPr/>
        </p:nvSpPr>
        <p:spPr>
          <a:xfrm>
            <a:off x="655638" y="1571625"/>
            <a:ext cx="5432425" cy="929640"/>
          </a:xfrm>
          <a:prstGeom prst="rect">
            <a:avLst/>
          </a:prstGeom>
          <a:noFill/>
          <a:ln w="9525">
            <a:noFill/>
            <a:miter/>
          </a:ln>
        </p:spPr>
        <p:txBody>
          <a:bodyPr wrap="square" anchor="t">
            <a:spAutoFit/>
          </a:bodyPr>
          <a:lstStyle/>
          <a:p>
            <a:r>
              <a:rPr lang="zh-CN" altLang="en-US" sz="2815" noProof="1">
                <a:solidFill>
                  <a:schemeClr val="tx1">
                    <a:lumMod val="85000"/>
                    <a:lumOff val="15000"/>
                  </a:schemeClr>
                </a:solidFill>
                <a:latin typeface="Arial Unicode MS" panose="020B0604020202020204" charset="-122"/>
                <a:ea typeface="Arial Unicode MS" panose="020B0604020202020204" charset="-122"/>
                <a:cs typeface="Arial Unicode MS" panose="020B0604020202020204" charset="-122"/>
              </a:rPr>
              <a:t>LEOPARD </a:t>
            </a:r>
            <a:r>
              <a:rPr lang="en-US" sz="2810" b="1" cap="small">
                <a:solidFill>
                  <a:srgbClr val="002748"/>
                </a:solidFill>
                <a:latin typeface="Arial Unicode MS" panose="020B0604020202020204" charset="-122"/>
                <a:ea typeface="Arial Unicode MS" panose="020B0604020202020204" charset="-122"/>
                <a:sym typeface="+mn-ea"/>
              </a:rPr>
              <a:t>PRESENTATION </a:t>
            </a:r>
            <a:r>
              <a:rPr lang="zh-CN" altLang="en-US" sz="2815" noProof="1">
                <a:solidFill>
                  <a:schemeClr val="tx1">
                    <a:lumMod val="85000"/>
                    <a:lumOff val="15000"/>
                  </a:schemeClr>
                </a:solidFill>
                <a:latin typeface="Arial Unicode MS" panose="020B0604020202020204" charset="-122"/>
                <a:ea typeface="Arial Unicode MS" panose="020B0604020202020204" charset="-122"/>
                <a:cs typeface="Arial Unicode MS" panose="020B0604020202020204" charset="-122"/>
              </a:rPr>
              <a:t> TEMPLATE</a:t>
            </a:r>
          </a:p>
        </p:txBody>
      </p:sp>
      <p:sp>
        <p:nvSpPr>
          <p:cNvPr id="1049015"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latin typeface="Arial Unicode MS" panose="020B0604020202020204" charset="-122"/>
                <a:ea typeface="Arial Unicode MS" panose="020B0604020202020204" charset="-122"/>
              </a:rPr>
              <a:t>Add Your Website</a:t>
            </a:r>
          </a:p>
        </p:txBody>
      </p:sp>
      <p:sp>
        <p:nvSpPr>
          <p:cNvPr id="1049016" name="文本框 2"/>
          <p:cNvSpPr txBox="1"/>
          <p:nvPr/>
        </p:nvSpPr>
        <p:spPr>
          <a:xfrm>
            <a:off x="7235825" y="131763"/>
            <a:ext cx="1741488" cy="370840"/>
          </a:xfrm>
          <a:prstGeom prst="rect">
            <a:avLst/>
          </a:prstGeom>
          <a:noFill/>
          <a:ln w="9525">
            <a:noFill/>
          </a:ln>
        </p:spPr>
        <p:txBody>
          <a:bodyPr wrap="square" anchor="t">
            <a:spAutoFit/>
          </a:bodyPr>
          <a:lstStyle/>
          <a:p>
            <a:pPr algn="l"/>
            <a:r>
              <a:rPr lang="zh-CN" altLang="en-US" sz="1000">
                <a:latin typeface="Arial Unicode MS" panose="020B0604020202020204" charset="-122"/>
                <a:ea typeface="Arial Unicode MS" panose="020B0604020202020204"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9014"/>
                                        </p:tgtEl>
                                        <p:attrNameLst>
                                          <p:attrName>style.visibility</p:attrName>
                                        </p:attrNameLst>
                                      </p:cBhvr>
                                      <p:to>
                                        <p:strVal val="visible"/>
                                      </p:to>
                                    </p:set>
                                    <p:anim calcmode="lin" valueType="num">
                                      <p:cBhvr>
                                        <p:cTn id="7" dur="500" fill="hold"/>
                                        <p:tgtEl>
                                          <p:spTgt spid="1049014"/>
                                        </p:tgtEl>
                                        <p:attrNameLst>
                                          <p:attrName>ppt_x</p:attrName>
                                        </p:attrNameLst>
                                      </p:cBhvr>
                                      <p:tavLst>
                                        <p:tav tm="0">
                                          <p:val>
                                            <p:strVal val="0-#ppt_w/2"/>
                                          </p:val>
                                        </p:tav>
                                        <p:tav tm="100000">
                                          <p:val>
                                            <p:strVal val="#ppt_x"/>
                                          </p:val>
                                        </p:tav>
                                      </p:tavLst>
                                    </p:anim>
                                    <p:anim calcmode="lin" valueType="num">
                                      <p:cBhvr>
                                        <p:cTn id="8" dur="500" fill="hold"/>
                                        <p:tgtEl>
                                          <p:spTgt spid="10490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49012"/>
                                        </p:tgtEl>
                                        <p:attrNameLst>
                                          <p:attrName>style.visibility</p:attrName>
                                        </p:attrNameLst>
                                      </p:cBhvr>
                                      <p:to>
                                        <p:strVal val="visible"/>
                                      </p:to>
                                    </p:set>
                                    <p:anim calcmode="lin" valueType="num">
                                      <p:cBhvr>
                                        <p:cTn id="12" dur="500" fill="hold"/>
                                        <p:tgtEl>
                                          <p:spTgt spid="1049012"/>
                                        </p:tgtEl>
                                        <p:attrNameLst>
                                          <p:attrName>ppt_x</p:attrName>
                                        </p:attrNameLst>
                                      </p:cBhvr>
                                      <p:tavLst>
                                        <p:tav tm="0">
                                          <p:val>
                                            <p:strVal val="0-#ppt_w/2"/>
                                          </p:val>
                                        </p:tav>
                                        <p:tav tm="100000">
                                          <p:val>
                                            <p:strVal val="#ppt_x"/>
                                          </p:val>
                                        </p:tav>
                                      </p:tavLst>
                                    </p:anim>
                                    <p:anim calcmode="lin" valueType="num">
                                      <p:cBhvr>
                                        <p:cTn id="13" dur="500" fill="hold"/>
                                        <p:tgtEl>
                                          <p:spTgt spid="10490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49013"/>
                                        </p:tgtEl>
                                        <p:attrNameLst>
                                          <p:attrName>style.visibility</p:attrName>
                                        </p:attrNameLst>
                                      </p:cBhvr>
                                      <p:to>
                                        <p:strVal val="visible"/>
                                      </p:to>
                                    </p:set>
                                    <p:anim calcmode="lin" valueType="num">
                                      <p:cBhvr>
                                        <p:cTn id="17" dur="500" fill="hold"/>
                                        <p:tgtEl>
                                          <p:spTgt spid="1049013"/>
                                        </p:tgtEl>
                                        <p:attrNameLst>
                                          <p:attrName>ppt_x</p:attrName>
                                        </p:attrNameLst>
                                      </p:cBhvr>
                                      <p:tavLst>
                                        <p:tav tm="0">
                                          <p:val>
                                            <p:strVal val="0-#ppt_w/2"/>
                                          </p:val>
                                        </p:tav>
                                        <p:tav tm="100000">
                                          <p:val>
                                            <p:strVal val="#ppt_x"/>
                                          </p:val>
                                        </p:tav>
                                      </p:tavLst>
                                    </p:anim>
                                    <p:anim calcmode="lin" valueType="num">
                                      <p:cBhvr>
                                        <p:cTn id="18" dur="500" fill="hold"/>
                                        <p:tgtEl>
                                          <p:spTgt spid="1049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2" grpId="0" bldLvl="0" animBg="1"/>
      <p:bldP spid="1049013" grpId="0"/>
      <p:bldP spid="10490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组合 48"/>
          <p:cNvGrpSpPr/>
          <p:nvPr/>
        </p:nvGrpSpPr>
        <p:grpSpPr>
          <a:xfrm>
            <a:off x="371475" y="300038"/>
            <a:ext cx="846138" cy="846137"/>
            <a:chOff x="1758" y="973"/>
            <a:chExt cx="937" cy="937"/>
          </a:xfrm>
        </p:grpSpPr>
        <p:sp>
          <p:nvSpPr>
            <p:cNvPr id="1049017" name="椭圆 4"/>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18"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9019" name="直角三角形 6"/>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20"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002748"/>
                </a:solidFill>
                <a:latin typeface="Arial Unicode MS" panose="020B0604020202020204" charset="-122"/>
                <a:ea typeface="Arial Unicode MS" panose="020B0604020202020204" charset="-122"/>
              </a:rPr>
              <a:t>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9021" name="肘形连接符 2"/>
          <p:cNvSpPr/>
          <p:nvPr/>
        </p:nvSpPr>
        <p:spPr>
          <a:xfrm flipH="1">
            <a:off x="4767263" y="3721100"/>
            <a:ext cx="2979737" cy="430213"/>
          </a:xfrm>
          <a:prstGeom prst="bentConnector3">
            <a:avLst>
              <a:gd name="adj1" fmla="val 218"/>
            </a:avLst>
          </a:prstGeom>
          <a:ln w="19050" cap="flat" cmpd="sng">
            <a:solidFill>
              <a:srgbClr val="404040"/>
            </a:solidFill>
            <a:prstDash val="solid"/>
            <a:miter/>
            <a:headEnd type="oval" w="med" len="med"/>
            <a:tailEnd type="oval" w="med" len="med"/>
          </a:ln>
        </p:spPr>
        <p:txBody>
          <a:bodyPr anchor="t"/>
          <a:lstStyle/>
          <a:p>
            <a:endParaRPr lang="zh-CN" altLang="en-US" sz="1200" dirty="0">
              <a:solidFill>
                <a:srgbClr val="404040"/>
              </a:solidFill>
              <a:latin typeface="Arial Unicode MS" panose="020B0604020202020204" charset="-122"/>
              <a:ea typeface="Arial Unicode MS" panose="020B0604020202020204" charset="-122"/>
            </a:endParaRPr>
          </a:p>
        </p:txBody>
      </p:sp>
      <p:sp>
        <p:nvSpPr>
          <p:cNvPr id="1049022" name="肘形连接符 4"/>
          <p:cNvSpPr/>
          <p:nvPr/>
        </p:nvSpPr>
        <p:spPr>
          <a:xfrm>
            <a:off x="1409700" y="3721100"/>
            <a:ext cx="2873375" cy="430213"/>
          </a:xfrm>
          <a:prstGeom prst="bentConnector3">
            <a:avLst>
              <a:gd name="adj1" fmla="val 218"/>
            </a:avLst>
          </a:prstGeom>
          <a:ln w="19050" cap="flat" cmpd="sng">
            <a:solidFill>
              <a:srgbClr val="404040"/>
            </a:solidFill>
            <a:prstDash val="solid"/>
            <a:miter/>
            <a:headEnd type="oval" w="med" len="med"/>
            <a:tailEnd type="oval" w="med" len="med"/>
          </a:ln>
        </p:spPr>
        <p:txBody>
          <a:bodyPr anchor="t"/>
          <a:lstStyle/>
          <a:p>
            <a:endParaRPr lang="zh-CN" altLang="en-US" sz="1200" dirty="0">
              <a:solidFill>
                <a:srgbClr val="404040"/>
              </a:solidFill>
              <a:latin typeface="Arial Unicode MS" panose="020B0604020202020204" charset="-122"/>
              <a:ea typeface="Arial Unicode MS" panose="020B0604020202020204" charset="-122"/>
            </a:endParaRPr>
          </a:p>
        </p:txBody>
      </p:sp>
      <p:sp>
        <p:nvSpPr>
          <p:cNvPr id="1049023" name="文本框 5"/>
          <p:cNvSpPr/>
          <p:nvPr/>
        </p:nvSpPr>
        <p:spPr>
          <a:xfrm>
            <a:off x="2009775" y="3252788"/>
            <a:ext cx="2273300" cy="557212"/>
          </a:xfrm>
          <a:prstGeom prst="rect">
            <a:avLst/>
          </a:prstGeom>
          <a:noFill/>
          <a:ln w="9525">
            <a:noFill/>
          </a:ln>
        </p:spPr>
        <p:txBody>
          <a:bodyPr anchor="t"/>
          <a:lstStyle/>
          <a:p>
            <a:pPr>
              <a:lnSpc>
                <a:spcPct val="120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Enter your text here, or paste your text here. 
</a:t>
            </a:r>
          </a:p>
        </p:txBody>
      </p:sp>
      <p:sp>
        <p:nvSpPr>
          <p:cNvPr id="1049024" name="文本框 6"/>
          <p:cNvSpPr/>
          <p:nvPr/>
        </p:nvSpPr>
        <p:spPr>
          <a:xfrm>
            <a:off x="2005013" y="4235450"/>
            <a:ext cx="955675" cy="497841"/>
          </a:xfrm>
          <a:prstGeom prst="rect">
            <a:avLst/>
          </a:prstGeom>
          <a:noFill/>
          <a:ln w="9525">
            <a:noFill/>
          </a:ln>
        </p:spPr>
        <p:txBody>
          <a:bodyPr wrap="square" anchor="t">
            <a:spAutoFit/>
          </a:bodyPr>
          <a:lstStyle/>
          <a:p>
            <a:pPr algn="dist"/>
            <a:r>
              <a:rPr lang="zh-CN" altLang="en-US" sz="1400" b="1"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049025" name="椭圆 8"/>
          <p:cNvSpPr/>
          <p:nvPr/>
        </p:nvSpPr>
        <p:spPr>
          <a:xfrm>
            <a:off x="873125" y="2628900"/>
            <a:ext cx="1062038" cy="1063625"/>
          </a:xfrm>
          <a:prstGeom prst="ellipse">
            <a:avLst/>
          </a:prstGeom>
          <a:solidFill>
            <a:srgbClr val="FF9900"/>
          </a:solidFill>
          <a:ln w="9525">
            <a:noFill/>
          </a:ln>
        </p:spPr>
        <p:txBody>
          <a:bodyPr anchor="ctr"/>
          <a:lstStyle/>
          <a:p>
            <a:pPr algn="ctr"/>
            <a:endParaRPr lang="zh-CN" altLang="en-US" sz="900" dirty="0">
              <a:solidFill>
                <a:srgbClr val="404040"/>
              </a:solidFill>
              <a:latin typeface="Arial Unicode MS" panose="020B0604020202020204" charset="-122"/>
              <a:ea typeface="Arial Unicode MS" panose="020B0604020202020204" charset="-122"/>
              <a:sym typeface="方正兰亭黑_GBK" pitchFamily="2" charset="-122"/>
            </a:endParaRPr>
          </a:p>
        </p:txBody>
      </p:sp>
      <p:grpSp>
        <p:nvGrpSpPr>
          <p:cNvPr id="169" name="组合 9"/>
          <p:cNvGrpSpPr/>
          <p:nvPr/>
        </p:nvGrpSpPr>
        <p:grpSpPr>
          <a:xfrm>
            <a:off x="1255394" y="2916550"/>
            <a:ext cx="297816" cy="501650"/>
            <a:chOff x="0" y="0"/>
            <a:chExt cx="292099" cy="492124"/>
          </a:xfrm>
          <a:solidFill>
            <a:schemeClr val="bg1"/>
          </a:solidFill>
        </p:grpSpPr>
        <p:sp>
          <p:nvSpPr>
            <p:cNvPr id="1049026" name="Freeform 15"/>
            <p:cNvSpPr>
              <a:spLocks noEditPoints="1"/>
            </p:cNvSpPr>
            <p:nvPr/>
          </p:nvSpPr>
          <p:spPr>
            <a:xfrm>
              <a:off x="0" y="0"/>
              <a:ext cx="292099" cy="492124"/>
            </a:xfrm>
            <a:custGeom>
              <a:avLst/>
              <a:gdLst>
                <a:gd name="txL" fmla="*/ 0 w 166"/>
                <a:gd name="txT" fmla="*/ 0 h 280"/>
                <a:gd name="txR" fmla="*/ 166 w 166"/>
                <a:gd name="txB" fmla="*/ 280 h 280"/>
              </a:gdLst>
              <a:ahLst/>
              <a:cxnLst>
                <a:cxn ang="0">
                  <a:pos x="0" y="781246729"/>
                </a:cxn>
                <a:cxn ang="0">
                  <a:pos x="463707212" y="781246729"/>
                </a:cxn>
                <a:cxn ang="0">
                  <a:pos x="463707212" y="747764736"/>
                </a:cxn>
                <a:cxn ang="0">
                  <a:pos x="463707212" y="747764736"/>
                </a:cxn>
                <a:cxn ang="0">
                  <a:pos x="458120271" y="736604071"/>
                </a:cxn>
                <a:cxn ang="0">
                  <a:pos x="446946608" y="731023739"/>
                </a:cxn>
                <a:cxn ang="0">
                  <a:pos x="16760501" y="731023739"/>
                </a:cxn>
                <a:cxn ang="0">
                  <a:pos x="16760501" y="731023739"/>
                </a:cxn>
                <a:cxn ang="0">
                  <a:pos x="5586833" y="736604071"/>
                </a:cxn>
                <a:cxn ang="0">
                  <a:pos x="0" y="747764736"/>
                </a:cxn>
                <a:cxn ang="0">
                  <a:pos x="0" y="781246729"/>
                </a:cxn>
                <a:cxn ang="0">
                  <a:pos x="0" y="781246729"/>
                </a:cxn>
                <a:cxn ang="0">
                  <a:pos x="0" y="0"/>
                </a:cxn>
                <a:cxn ang="0">
                  <a:pos x="463707212" y="0"/>
                </a:cxn>
                <a:cxn ang="0">
                  <a:pos x="463707212" y="33482007"/>
                </a:cxn>
                <a:cxn ang="0">
                  <a:pos x="463707212" y="33482007"/>
                </a:cxn>
                <a:cxn ang="0">
                  <a:pos x="458120271" y="44642671"/>
                </a:cxn>
                <a:cxn ang="0">
                  <a:pos x="446946608" y="50223004"/>
                </a:cxn>
                <a:cxn ang="0">
                  <a:pos x="16760501" y="50223004"/>
                </a:cxn>
                <a:cxn ang="0">
                  <a:pos x="16760501" y="50223004"/>
                </a:cxn>
                <a:cxn ang="0">
                  <a:pos x="5586833" y="44642671"/>
                </a:cxn>
                <a:cxn ang="0">
                  <a:pos x="0" y="33482007"/>
                </a:cxn>
                <a:cxn ang="0">
                  <a:pos x="0" y="0"/>
                </a:cxn>
              </a:cxnLst>
              <a:rect l="txL" t="txT" r="txR" b="txB"/>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miter/>
            </a:ln>
          </p:spPr>
          <p:txBody>
            <a:bodyPr/>
            <a:lstStyle/>
            <a:p>
              <a:pPr lvl="0" eaLnBrk="1" fontAlgn="base" hangingPunct="1"/>
              <a:endParaRPr lang="zh-CN" altLang="en-US" sz="1200" strike="noStrike" noProof="1">
                <a:solidFill>
                  <a:schemeClr val="tx1">
                    <a:lumMod val="75000"/>
                    <a:lumOff val="25000"/>
                  </a:schemeClr>
                </a:solidFill>
                <a:effectLst/>
                <a:latin typeface="Arial Unicode MS" panose="020B0604020202020204" charset="-122"/>
                <a:ea typeface="Arial Unicode MS" panose="020B0604020202020204" charset="-122"/>
                <a:sym typeface="方正兰亭黑_GBK" pitchFamily="2" charset="-122"/>
              </a:endParaRPr>
            </a:p>
          </p:txBody>
        </p:sp>
        <p:sp>
          <p:nvSpPr>
            <p:cNvPr id="1049027" name="Freeform 16"/>
            <p:cNvSpPr>
              <a:spLocks noEditPoints="1"/>
            </p:cNvSpPr>
            <p:nvPr/>
          </p:nvSpPr>
          <p:spPr>
            <a:xfrm>
              <a:off x="23812" y="46039"/>
              <a:ext cx="244476" cy="400050"/>
            </a:xfrm>
            <a:custGeom>
              <a:avLst/>
              <a:gdLst>
                <a:gd name="txL" fmla="*/ 0 w 138"/>
                <a:gd name="txT" fmla="*/ 0 h 228"/>
                <a:gd name="txR" fmla="*/ 138 w 138"/>
                <a:gd name="txB" fmla="*/ 228 h 228"/>
              </a:gdLst>
              <a:ahLst/>
              <a:cxnLst>
                <a:cxn ang="0">
                  <a:pos x="39373033" y="139271810"/>
                </a:cxn>
                <a:cxn ang="0">
                  <a:pos x="39373033" y="161555291"/>
                </a:cxn>
                <a:cxn ang="0">
                  <a:pos x="56247185" y="194980513"/>
                </a:cxn>
                <a:cxn ang="0">
                  <a:pos x="134993265" y="267401880"/>
                </a:cxn>
                <a:cxn ang="0">
                  <a:pos x="157492134" y="289685361"/>
                </a:cxn>
                <a:cxn ang="0">
                  <a:pos x="163116851" y="317539712"/>
                </a:cxn>
                <a:cxn ang="0">
                  <a:pos x="134993265" y="367677544"/>
                </a:cxn>
                <a:cxn ang="0">
                  <a:pos x="67496633" y="423386246"/>
                </a:cxn>
                <a:cxn ang="0">
                  <a:pos x="44997750" y="451240597"/>
                </a:cxn>
                <a:cxn ang="0">
                  <a:pos x="39373033" y="490236799"/>
                </a:cxn>
                <a:cxn ang="0">
                  <a:pos x="0" y="635079424"/>
                </a:cxn>
                <a:cxn ang="0">
                  <a:pos x="0" y="479095058"/>
                </a:cxn>
                <a:cxn ang="0">
                  <a:pos x="5624719" y="428957117"/>
                </a:cxn>
                <a:cxn ang="0">
                  <a:pos x="39373033" y="395531895"/>
                </a:cxn>
                <a:cxn ang="0">
                  <a:pos x="101244935" y="339823193"/>
                </a:cxn>
                <a:cxn ang="0">
                  <a:pos x="118119114" y="317539712"/>
                </a:cxn>
                <a:cxn ang="0">
                  <a:pos x="101244935" y="295256231"/>
                </a:cxn>
                <a:cxn ang="0">
                  <a:pos x="39373033" y="239547529"/>
                </a:cxn>
                <a:cxn ang="0">
                  <a:pos x="5624719" y="200551383"/>
                </a:cxn>
                <a:cxn ang="0">
                  <a:pos x="0" y="155984421"/>
                </a:cxn>
                <a:cxn ang="0">
                  <a:pos x="39373033" y="0"/>
                </a:cxn>
                <a:cxn ang="0">
                  <a:pos x="348732570" y="635079424"/>
                </a:cxn>
                <a:cxn ang="0">
                  <a:pos x="348732570" y="490236799"/>
                </a:cxn>
                <a:cxn ang="0">
                  <a:pos x="343107852" y="451240597"/>
                </a:cxn>
                <a:cxn ang="0">
                  <a:pos x="320608984" y="423386246"/>
                </a:cxn>
                <a:cxn ang="0">
                  <a:pos x="253112379" y="367677544"/>
                </a:cxn>
                <a:cxn ang="0">
                  <a:pos x="224988738" y="317539712"/>
                </a:cxn>
                <a:cxn ang="0">
                  <a:pos x="230613456" y="289685361"/>
                </a:cxn>
                <a:cxn ang="0">
                  <a:pos x="320608984" y="211693123"/>
                </a:cxn>
                <a:cxn ang="0">
                  <a:pos x="331858418" y="194980513"/>
                </a:cxn>
                <a:cxn ang="0">
                  <a:pos x="348732570" y="161555291"/>
                </a:cxn>
                <a:cxn ang="0">
                  <a:pos x="348732570" y="0"/>
                </a:cxn>
                <a:cxn ang="0">
                  <a:pos x="388105589" y="155984421"/>
                </a:cxn>
                <a:cxn ang="0">
                  <a:pos x="388105589" y="183838772"/>
                </a:cxn>
                <a:cxn ang="0">
                  <a:pos x="371231438" y="222834864"/>
                </a:cxn>
                <a:cxn ang="0">
                  <a:pos x="286860682" y="295256231"/>
                </a:cxn>
                <a:cxn ang="0">
                  <a:pos x="275611248" y="306397972"/>
                </a:cxn>
                <a:cxn ang="0">
                  <a:pos x="275611248" y="328681453"/>
                </a:cxn>
                <a:cxn ang="0">
                  <a:pos x="348732570" y="395531895"/>
                </a:cxn>
                <a:cxn ang="0">
                  <a:pos x="371231438" y="412244506"/>
                </a:cxn>
                <a:cxn ang="0">
                  <a:pos x="388105589" y="451240597"/>
                </a:cxn>
                <a:cxn ang="0">
                  <a:pos x="388105589" y="635079424"/>
                </a:cxn>
              </a:cxnLst>
              <a:rect l="txL" t="txT" r="txR" b="txB"/>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miter/>
            </a:ln>
          </p:spPr>
          <p:txBody>
            <a:bodyPr/>
            <a:lstStyle/>
            <a:p>
              <a:pPr lvl="0" eaLnBrk="1" fontAlgn="base" hangingPunct="1"/>
              <a:endParaRPr lang="zh-CN" altLang="en-US" sz="1200" strike="noStrike" noProof="1">
                <a:solidFill>
                  <a:schemeClr val="tx1">
                    <a:lumMod val="75000"/>
                    <a:lumOff val="25000"/>
                  </a:schemeClr>
                </a:solidFill>
                <a:effectLst/>
                <a:latin typeface="Arial Unicode MS" panose="020B0604020202020204" charset="-122"/>
                <a:ea typeface="Arial Unicode MS" panose="020B0604020202020204" charset="-122"/>
                <a:sym typeface="方正兰亭黑_GBK" pitchFamily="2" charset="-122"/>
              </a:endParaRPr>
            </a:p>
          </p:txBody>
        </p:sp>
        <p:sp>
          <p:nvSpPr>
            <p:cNvPr id="1049028" name="Freeform 17"/>
            <p:cNvSpPr/>
            <p:nvPr/>
          </p:nvSpPr>
          <p:spPr>
            <a:xfrm>
              <a:off x="63499" y="166689"/>
              <a:ext cx="165100" cy="279400"/>
            </a:xfrm>
            <a:custGeom>
              <a:avLst/>
              <a:gdLst>
                <a:gd name="txL" fmla="*/ 0 w 94"/>
                <a:gd name="txT" fmla="*/ 0 h 160"/>
                <a:gd name="txR" fmla="*/ 94 w 94"/>
                <a:gd name="txB" fmla="*/ 160 h 160"/>
              </a:gdLst>
              <a:ahLst/>
              <a:cxnLst>
                <a:cxn ang="0">
                  <a:pos x="0" y="443547440"/>
                </a:cxn>
                <a:cxn ang="0">
                  <a:pos x="133836394" y="443547440"/>
                </a:cxn>
                <a:cxn ang="0">
                  <a:pos x="262096275" y="443547440"/>
                </a:cxn>
                <a:cxn ang="0">
                  <a:pos x="262096275" y="371470999"/>
                </a:cxn>
                <a:cxn ang="0">
                  <a:pos x="161718965" y="271672849"/>
                </a:cxn>
                <a:cxn ang="0">
                  <a:pos x="161718965" y="271672849"/>
                </a:cxn>
                <a:cxn ang="0">
                  <a:pos x="150565937" y="260584166"/>
                </a:cxn>
                <a:cxn ang="0">
                  <a:pos x="144989423" y="249495483"/>
                </a:cxn>
                <a:cxn ang="0">
                  <a:pos x="144989423" y="216229378"/>
                </a:cxn>
                <a:cxn ang="0">
                  <a:pos x="144989423" y="121975571"/>
                </a:cxn>
                <a:cxn ang="0">
                  <a:pos x="144989423" y="121975571"/>
                </a:cxn>
                <a:cxn ang="0">
                  <a:pos x="144989423" y="105342518"/>
                </a:cxn>
                <a:cxn ang="0">
                  <a:pos x="150565937" y="88709493"/>
                </a:cxn>
                <a:cxn ang="0">
                  <a:pos x="172871993" y="60987785"/>
                </a:cxn>
                <a:cxn ang="0">
                  <a:pos x="211907592" y="27721715"/>
                </a:cxn>
                <a:cxn ang="0">
                  <a:pos x="211907592" y="27721715"/>
                </a:cxn>
                <a:cxn ang="0">
                  <a:pos x="228637135" y="16633032"/>
                </a:cxn>
                <a:cxn ang="0">
                  <a:pos x="245366732" y="0"/>
                </a:cxn>
                <a:cxn ang="0">
                  <a:pos x="133836394" y="0"/>
                </a:cxn>
                <a:cxn ang="0">
                  <a:pos x="16729549" y="0"/>
                </a:cxn>
                <a:cxn ang="0">
                  <a:pos x="16729549" y="0"/>
                </a:cxn>
                <a:cxn ang="0">
                  <a:pos x="33459099" y="16633032"/>
                </a:cxn>
                <a:cxn ang="0">
                  <a:pos x="50188641" y="27721715"/>
                </a:cxn>
                <a:cxn ang="0">
                  <a:pos x="89224254" y="60987785"/>
                </a:cxn>
                <a:cxn ang="0">
                  <a:pos x="89224254" y="60987785"/>
                </a:cxn>
                <a:cxn ang="0">
                  <a:pos x="105953796" y="88709493"/>
                </a:cxn>
                <a:cxn ang="0">
                  <a:pos x="117106852" y="105342518"/>
                </a:cxn>
                <a:cxn ang="0">
                  <a:pos x="117106852" y="121975571"/>
                </a:cxn>
                <a:cxn ang="0">
                  <a:pos x="117106852" y="216229378"/>
                </a:cxn>
                <a:cxn ang="0">
                  <a:pos x="117106852" y="216229378"/>
                </a:cxn>
                <a:cxn ang="0">
                  <a:pos x="117106852" y="249495483"/>
                </a:cxn>
                <a:cxn ang="0">
                  <a:pos x="111530310" y="260584166"/>
                </a:cxn>
                <a:cxn ang="0">
                  <a:pos x="105953796" y="271672849"/>
                </a:cxn>
                <a:cxn ang="0">
                  <a:pos x="0" y="371470999"/>
                </a:cxn>
                <a:cxn ang="0">
                  <a:pos x="0" y="443547440"/>
                </a:cxn>
              </a:cxnLst>
              <a:rect l="txL" t="txT" r="txR" b="txB"/>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miter/>
            </a:ln>
          </p:spPr>
          <p:txBody>
            <a:bodyPr/>
            <a:lstStyle/>
            <a:p>
              <a:pPr lvl="0" eaLnBrk="1" fontAlgn="base" hangingPunct="1"/>
              <a:endParaRPr lang="zh-CN" altLang="en-US" sz="1200" strike="noStrike" noProof="1">
                <a:solidFill>
                  <a:schemeClr val="tx1">
                    <a:lumMod val="75000"/>
                    <a:lumOff val="25000"/>
                  </a:schemeClr>
                </a:solidFill>
                <a:effectLst/>
                <a:latin typeface="Arial Unicode MS" panose="020B0604020202020204" charset="-122"/>
                <a:ea typeface="Arial Unicode MS" panose="020B0604020202020204" charset="-122"/>
                <a:sym typeface="方正兰亭黑_GBK" pitchFamily="2" charset="-122"/>
              </a:endParaRPr>
            </a:p>
          </p:txBody>
        </p:sp>
      </p:grpSp>
      <p:sp>
        <p:nvSpPr>
          <p:cNvPr id="1049029" name="文本框 13"/>
          <p:cNvSpPr/>
          <p:nvPr/>
        </p:nvSpPr>
        <p:spPr>
          <a:xfrm>
            <a:off x="4768850" y="3240088"/>
            <a:ext cx="2265363" cy="557212"/>
          </a:xfrm>
          <a:prstGeom prst="rect">
            <a:avLst/>
          </a:prstGeom>
          <a:noFill/>
          <a:ln w="9525">
            <a:noFill/>
          </a:ln>
        </p:spPr>
        <p:txBody>
          <a:bodyPr anchor="t"/>
          <a:lstStyle/>
          <a:p>
            <a:pPr>
              <a:lnSpc>
                <a:spcPct val="120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Enter your text here, or paste your text here. 
</a:t>
            </a:r>
          </a:p>
        </p:txBody>
      </p:sp>
      <p:sp>
        <p:nvSpPr>
          <p:cNvPr id="1049030" name="文本框 14"/>
          <p:cNvSpPr/>
          <p:nvPr/>
        </p:nvSpPr>
        <p:spPr>
          <a:xfrm>
            <a:off x="6057900" y="4235450"/>
            <a:ext cx="955675" cy="497841"/>
          </a:xfrm>
          <a:prstGeom prst="rect">
            <a:avLst/>
          </a:prstGeom>
          <a:noFill/>
          <a:ln w="9525">
            <a:noFill/>
          </a:ln>
        </p:spPr>
        <p:txBody>
          <a:bodyPr wrap="square" anchor="t">
            <a:spAutoFit/>
          </a:bodyPr>
          <a:lstStyle/>
          <a:p>
            <a:pPr algn="dist"/>
            <a:r>
              <a:rPr lang="zh-CN" altLang="en-US" sz="1400" b="1"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049031" name="椭圆 20"/>
          <p:cNvSpPr/>
          <p:nvPr/>
        </p:nvSpPr>
        <p:spPr>
          <a:xfrm>
            <a:off x="7213600" y="2628900"/>
            <a:ext cx="1063625" cy="1063625"/>
          </a:xfrm>
          <a:prstGeom prst="ellipse">
            <a:avLst/>
          </a:prstGeom>
          <a:solidFill>
            <a:srgbClr val="002748"/>
          </a:solidFill>
          <a:ln w="9525">
            <a:noFill/>
          </a:ln>
        </p:spPr>
        <p:txBody>
          <a:bodyPr anchor="ctr"/>
          <a:lstStyle/>
          <a:p>
            <a:pPr algn="ctr"/>
            <a:endParaRPr lang="zh-CN" altLang="en-US" sz="900" dirty="0">
              <a:solidFill>
                <a:srgbClr val="404040"/>
              </a:solidFill>
              <a:latin typeface="Arial Unicode MS" panose="020B0604020202020204" charset="-122"/>
              <a:ea typeface="Arial Unicode MS" panose="020B0604020202020204" charset="-122"/>
              <a:sym typeface="方正兰亭黑_GBK" pitchFamily="2" charset="-122"/>
            </a:endParaRPr>
          </a:p>
        </p:txBody>
      </p:sp>
      <p:sp>
        <p:nvSpPr>
          <p:cNvPr id="1049032" name="Freeform 12"/>
          <p:cNvSpPr>
            <a:spLocks noEditPoints="1"/>
          </p:cNvSpPr>
          <p:nvPr/>
        </p:nvSpPr>
        <p:spPr>
          <a:xfrm>
            <a:off x="7567613" y="2916238"/>
            <a:ext cx="357187" cy="50641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1060602027"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2116668924"/>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r" b="b"/>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solidFill>
          <a:ln w="9525">
            <a:noFill/>
          </a:ln>
        </p:spPr>
        <p:txBody>
          <a:bodyPr/>
          <a:lstStyle/>
          <a:p>
            <a:endParaRPr lang="zh-CN" altLang="en-US">
              <a:ea typeface="Arial Unicode MS" panose="020B0604020202020204" charset="-122"/>
            </a:endParaRPr>
          </a:p>
        </p:txBody>
      </p:sp>
      <p:sp>
        <p:nvSpPr>
          <p:cNvPr id="1049033" name="矩形 47"/>
          <p:cNvSpPr/>
          <p:nvPr/>
        </p:nvSpPr>
        <p:spPr>
          <a:xfrm>
            <a:off x="2876550" y="2243138"/>
            <a:ext cx="3302000" cy="675005"/>
          </a:xfrm>
          <a:prstGeom prst="rect">
            <a:avLst/>
          </a:prstGeom>
          <a:noFill/>
          <a:ln w="9525">
            <a:noFill/>
          </a:ln>
        </p:spPr>
        <p:txBody>
          <a:bodyPr wrap="square" lIns="68573" tIns="34287" rIns="68573" bIns="34287" anchor="t">
            <a:spAutoFit/>
          </a:bodyPr>
          <a:lstStyle/>
          <a:p>
            <a:pPr algn="ctr">
              <a:lnSpc>
                <a:spcPct val="120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Enter your text here, or paste your text here.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9019"/>
                                        </p:tgtEl>
                                        <p:attrNameLst>
                                          <p:attrName>style.visibility</p:attrName>
                                        </p:attrNameLst>
                                      </p:cBhvr>
                                      <p:to>
                                        <p:strVal val="visible"/>
                                      </p:to>
                                    </p:set>
                                    <p:anim calcmode="lin" valueType="num">
                                      <p:cBhvr>
                                        <p:cTn id="7" dur="500" fill="hold"/>
                                        <p:tgtEl>
                                          <p:spTgt spid="1049019"/>
                                        </p:tgtEl>
                                        <p:attrNameLst>
                                          <p:attrName>ppt_x</p:attrName>
                                        </p:attrNameLst>
                                      </p:cBhvr>
                                      <p:tavLst>
                                        <p:tav tm="0">
                                          <p:val>
                                            <p:strVal val="1+#ppt_w/2"/>
                                          </p:val>
                                        </p:tav>
                                        <p:tav tm="100000">
                                          <p:val>
                                            <p:strVal val="#ppt_x"/>
                                          </p:val>
                                        </p:tav>
                                      </p:tavLst>
                                    </p:anim>
                                    <p:anim calcmode="lin" valueType="num">
                                      <p:cBhvr>
                                        <p:cTn id="8" dur="500" fill="hold"/>
                                        <p:tgtEl>
                                          <p:spTgt spid="10490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68"/>
                                        </p:tgtEl>
                                        <p:attrNameLst>
                                          <p:attrName>style.visibility</p:attrName>
                                        </p:attrNameLst>
                                      </p:cBhvr>
                                      <p:to>
                                        <p:strVal val="visible"/>
                                      </p:to>
                                    </p:set>
                                    <p:anim calcmode="lin" valueType="num">
                                      <p:cBhvr>
                                        <p:cTn id="12" dur="500" fill="hold"/>
                                        <p:tgtEl>
                                          <p:spTgt spid="168"/>
                                        </p:tgtEl>
                                        <p:attrNameLst>
                                          <p:attrName>ppt_w</p:attrName>
                                        </p:attrNameLst>
                                      </p:cBhvr>
                                      <p:tavLst>
                                        <p:tav tm="0">
                                          <p:val>
                                            <p:fltVal val="0"/>
                                          </p:val>
                                        </p:tav>
                                        <p:tav tm="100000">
                                          <p:val>
                                            <p:strVal val="#ppt_w"/>
                                          </p:val>
                                        </p:tav>
                                      </p:tavLst>
                                    </p:anim>
                                    <p:anim calcmode="lin" valueType="num">
                                      <p:cBhvr>
                                        <p:cTn id="13" dur="500" fill="hold"/>
                                        <p:tgtEl>
                                          <p:spTgt spid="168"/>
                                        </p:tgtEl>
                                        <p:attrNameLst>
                                          <p:attrName>ppt_h</p:attrName>
                                        </p:attrNameLst>
                                      </p:cBhvr>
                                      <p:tavLst>
                                        <p:tav tm="0">
                                          <p:val>
                                            <p:fltVal val="0"/>
                                          </p:val>
                                        </p:tav>
                                        <p:tav tm="100000">
                                          <p:val>
                                            <p:strVal val="#ppt_h"/>
                                          </p:val>
                                        </p:tav>
                                      </p:tavLst>
                                    </p:anim>
                                    <p:anim calcmode="lin" valueType="num">
                                      <p:cBhvr>
                                        <p:cTn id="14" dur="500" fill="hold"/>
                                        <p:tgtEl>
                                          <p:spTgt spid="168"/>
                                        </p:tgtEl>
                                        <p:attrNameLst>
                                          <p:attrName>style.rotation</p:attrName>
                                        </p:attrNameLst>
                                      </p:cBhvr>
                                      <p:tavLst>
                                        <p:tav tm="0">
                                          <p:val>
                                            <p:fltVal val="360"/>
                                          </p:val>
                                        </p:tav>
                                        <p:tav tm="100000">
                                          <p:val>
                                            <p:fltVal val="0"/>
                                          </p:val>
                                        </p:tav>
                                      </p:tavLst>
                                    </p:anim>
                                    <p:animEffect transition="in" filter="fade">
                                      <p:cBhvr>
                                        <p:cTn id="15" dur="500"/>
                                        <p:tgtEl>
                                          <p:spTgt spid="168"/>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9020"/>
                                        </p:tgtEl>
                                        <p:attrNameLst>
                                          <p:attrName>style.visibility</p:attrName>
                                        </p:attrNameLst>
                                      </p:cBhvr>
                                      <p:to>
                                        <p:strVal val="visible"/>
                                      </p:to>
                                    </p:set>
                                    <p:anim calcmode="lin" valueType="num">
                                      <p:cBhvr>
                                        <p:cTn id="19" dur="500" fill="hold"/>
                                        <p:tgtEl>
                                          <p:spTgt spid="1049020"/>
                                        </p:tgtEl>
                                        <p:attrNameLst>
                                          <p:attrName>ppt_w</p:attrName>
                                        </p:attrNameLst>
                                      </p:cBhvr>
                                      <p:tavLst>
                                        <p:tav tm="0">
                                          <p:val>
                                            <p:fltVal val="0"/>
                                          </p:val>
                                        </p:tav>
                                        <p:tav tm="100000">
                                          <p:val>
                                            <p:strVal val="#ppt_w"/>
                                          </p:val>
                                        </p:tav>
                                      </p:tavLst>
                                    </p:anim>
                                    <p:anim calcmode="lin" valueType="num">
                                      <p:cBhvr>
                                        <p:cTn id="20" dur="500" fill="hold"/>
                                        <p:tgtEl>
                                          <p:spTgt spid="1049020"/>
                                        </p:tgtEl>
                                        <p:attrNameLst>
                                          <p:attrName>ppt_h</p:attrName>
                                        </p:attrNameLst>
                                      </p:cBhvr>
                                      <p:tavLst>
                                        <p:tav tm="0">
                                          <p:val>
                                            <p:fltVal val="0"/>
                                          </p:val>
                                        </p:tav>
                                        <p:tav tm="100000">
                                          <p:val>
                                            <p:strVal val="#ppt_h"/>
                                          </p:val>
                                        </p:tav>
                                      </p:tavLst>
                                    </p:anim>
                                    <p:anim calcmode="lin" valueType="num">
                                      <p:cBhvr>
                                        <p:cTn id="21" dur="500" fill="hold"/>
                                        <p:tgtEl>
                                          <p:spTgt spid="1049020"/>
                                        </p:tgtEl>
                                        <p:attrNameLst>
                                          <p:attrName>style.rotation</p:attrName>
                                        </p:attrNameLst>
                                      </p:cBhvr>
                                      <p:tavLst>
                                        <p:tav tm="0">
                                          <p:val>
                                            <p:fltVal val="360"/>
                                          </p:val>
                                        </p:tav>
                                        <p:tav tm="100000">
                                          <p:val>
                                            <p:fltVal val="0"/>
                                          </p:val>
                                        </p:tav>
                                      </p:tavLst>
                                    </p:anim>
                                    <p:animEffect transition="in" filter="fade">
                                      <p:cBhvr>
                                        <p:cTn id="22" dur="500"/>
                                        <p:tgtEl>
                                          <p:spTgt spid="1049020"/>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049025"/>
                                        </p:tgtEl>
                                        <p:attrNameLst>
                                          <p:attrName>style.visibility</p:attrName>
                                        </p:attrNameLst>
                                      </p:cBhvr>
                                      <p:to>
                                        <p:strVal val="visible"/>
                                      </p:to>
                                    </p:set>
                                    <p:anim calcmode="lin" valueType="num">
                                      <p:cBhvr>
                                        <p:cTn id="26" dur="500" fill="hold"/>
                                        <p:tgtEl>
                                          <p:spTgt spid="1049025"/>
                                        </p:tgtEl>
                                        <p:attrNameLst>
                                          <p:attrName>ppt_w</p:attrName>
                                        </p:attrNameLst>
                                      </p:cBhvr>
                                      <p:tavLst>
                                        <p:tav tm="0">
                                          <p:val>
                                            <p:fltVal val="0"/>
                                          </p:val>
                                        </p:tav>
                                        <p:tav tm="100000">
                                          <p:val>
                                            <p:strVal val="#ppt_w"/>
                                          </p:val>
                                        </p:tav>
                                      </p:tavLst>
                                    </p:anim>
                                    <p:anim calcmode="lin" valueType="num">
                                      <p:cBhvr>
                                        <p:cTn id="27" dur="500" fill="hold"/>
                                        <p:tgtEl>
                                          <p:spTgt spid="1049025"/>
                                        </p:tgtEl>
                                        <p:attrNameLst>
                                          <p:attrName>ppt_h</p:attrName>
                                        </p:attrNameLst>
                                      </p:cBhvr>
                                      <p:tavLst>
                                        <p:tav tm="0">
                                          <p:val>
                                            <p:fltVal val="0"/>
                                          </p:val>
                                        </p:tav>
                                        <p:tav tm="100000">
                                          <p:val>
                                            <p:strVal val="#ppt_h"/>
                                          </p:val>
                                        </p:tav>
                                      </p:tavLst>
                                    </p:anim>
                                    <p:anim calcmode="lin" valueType="num">
                                      <p:cBhvr>
                                        <p:cTn id="28" dur="500" fill="hold"/>
                                        <p:tgtEl>
                                          <p:spTgt spid="1049025"/>
                                        </p:tgtEl>
                                        <p:attrNameLst>
                                          <p:attrName>style.rotation</p:attrName>
                                        </p:attrNameLst>
                                      </p:cBhvr>
                                      <p:tavLst>
                                        <p:tav tm="0">
                                          <p:val>
                                            <p:fltVal val="360"/>
                                          </p:val>
                                        </p:tav>
                                        <p:tav tm="100000">
                                          <p:val>
                                            <p:fltVal val="0"/>
                                          </p:val>
                                        </p:tav>
                                      </p:tavLst>
                                    </p:anim>
                                    <p:animEffect transition="in" filter="fade">
                                      <p:cBhvr>
                                        <p:cTn id="29" dur="500"/>
                                        <p:tgtEl>
                                          <p:spTgt spid="1049025"/>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69"/>
                                        </p:tgtEl>
                                        <p:attrNameLst>
                                          <p:attrName>style.visibility</p:attrName>
                                        </p:attrNameLst>
                                      </p:cBhvr>
                                      <p:to>
                                        <p:strVal val="visible"/>
                                      </p:to>
                                    </p:set>
                                    <p:anim calcmode="lin" valueType="num">
                                      <p:cBhvr>
                                        <p:cTn id="33" dur="500" fill="hold"/>
                                        <p:tgtEl>
                                          <p:spTgt spid="169"/>
                                        </p:tgtEl>
                                        <p:attrNameLst>
                                          <p:attrName>ppt_w</p:attrName>
                                        </p:attrNameLst>
                                      </p:cBhvr>
                                      <p:tavLst>
                                        <p:tav tm="0">
                                          <p:val>
                                            <p:fltVal val="0"/>
                                          </p:val>
                                        </p:tav>
                                        <p:tav tm="100000">
                                          <p:val>
                                            <p:strVal val="#ppt_w"/>
                                          </p:val>
                                        </p:tav>
                                      </p:tavLst>
                                    </p:anim>
                                    <p:anim calcmode="lin" valueType="num">
                                      <p:cBhvr>
                                        <p:cTn id="34" dur="500" fill="hold"/>
                                        <p:tgtEl>
                                          <p:spTgt spid="169"/>
                                        </p:tgtEl>
                                        <p:attrNameLst>
                                          <p:attrName>ppt_h</p:attrName>
                                        </p:attrNameLst>
                                      </p:cBhvr>
                                      <p:tavLst>
                                        <p:tav tm="0">
                                          <p:val>
                                            <p:fltVal val="0"/>
                                          </p:val>
                                        </p:tav>
                                        <p:tav tm="100000">
                                          <p:val>
                                            <p:strVal val="#ppt_h"/>
                                          </p:val>
                                        </p:tav>
                                      </p:tavLst>
                                    </p:anim>
                                    <p:animEffect transition="in" filter="fade">
                                      <p:cBhvr>
                                        <p:cTn id="35" dur="500"/>
                                        <p:tgtEl>
                                          <p:spTgt spid="169"/>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1049022"/>
                                        </p:tgtEl>
                                        <p:attrNameLst>
                                          <p:attrName>style.visibility</p:attrName>
                                        </p:attrNameLst>
                                      </p:cBhvr>
                                      <p:to>
                                        <p:strVal val="visible"/>
                                      </p:to>
                                    </p:set>
                                    <p:anim calcmode="lin" valueType="num">
                                      <p:cBhvr>
                                        <p:cTn id="39" dur="500" fill="hold"/>
                                        <p:tgtEl>
                                          <p:spTgt spid="1049022"/>
                                        </p:tgtEl>
                                        <p:attrNameLst>
                                          <p:attrName>ppt_x</p:attrName>
                                        </p:attrNameLst>
                                      </p:cBhvr>
                                      <p:tavLst>
                                        <p:tav tm="0">
                                          <p:val>
                                            <p:strVal val="0-#ppt_w/2"/>
                                          </p:val>
                                        </p:tav>
                                        <p:tav tm="100000">
                                          <p:val>
                                            <p:strVal val="#ppt_x"/>
                                          </p:val>
                                        </p:tav>
                                      </p:tavLst>
                                    </p:anim>
                                    <p:anim calcmode="lin" valueType="num">
                                      <p:cBhvr>
                                        <p:cTn id="40" dur="500" fill="hold"/>
                                        <p:tgtEl>
                                          <p:spTgt spid="1049022"/>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1049024"/>
                                        </p:tgtEl>
                                        <p:attrNameLst>
                                          <p:attrName>style.visibility</p:attrName>
                                        </p:attrNameLst>
                                      </p:cBhvr>
                                      <p:to>
                                        <p:strVal val="visible"/>
                                      </p:to>
                                    </p:set>
                                    <p:anim calcmode="lin" valueType="num">
                                      <p:cBhvr>
                                        <p:cTn id="44" dur="500" fill="hold"/>
                                        <p:tgtEl>
                                          <p:spTgt spid="1049024"/>
                                        </p:tgtEl>
                                        <p:attrNameLst>
                                          <p:attrName>ppt_x</p:attrName>
                                        </p:attrNameLst>
                                      </p:cBhvr>
                                      <p:tavLst>
                                        <p:tav tm="0">
                                          <p:val>
                                            <p:strVal val="#ppt_x"/>
                                          </p:val>
                                        </p:tav>
                                        <p:tav tm="100000">
                                          <p:val>
                                            <p:strVal val="#ppt_x"/>
                                          </p:val>
                                        </p:tav>
                                      </p:tavLst>
                                    </p:anim>
                                    <p:anim calcmode="lin" valueType="num">
                                      <p:cBhvr>
                                        <p:cTn id="45" dur="500" fill="hold"/>
                                        <p:tgtEl>
                                          <p:spTgt spid="1049024"/>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049023"/>
                                        </p:tgtEl>
                                        <p:attrNameLst>
                                          <p:attrName>style.visibility</p:attrName>
                                        </p:attrNameLst>
                                      </p:cBhvr>
                                      <p:to>
                                        <p:strVal val="visible"/>
                                      </p:to>
                                    </p:set>
                                    <p:anim calcmode="lin" valueType="num">
                                      <p:cBhvr>
                                        <p:cTn id="49" dur="500" fill="hold"/>
                                        <p:tgtEl>
                                          <p:spTgt spid="1049023"/>
                                        </p:tgtEl>
                                        <p:attrNameLst>
                                          <p:attrName>ppt_w</p:attrName>
                                        </p:attrNameLst>
                                      </p:cBhvr>
                                      <p:tavLst>
                                        <p:tav tm="0">
                                          <p:val>
                                            <p:fltVal val="0"/>
                                          </p:val>
                                        </p:tav>
                                        <p:tav tm="100000">
                                          <p:val>
                                            <p:strVal val="#ppt_w"/>
                                          </p:val>
                                        </p:tav>
                                      </p:tavLst>
                                    </p:anim>
                                    <p:anim calcmode="lin" valueType="num">
                                      <p:cBhvr>
                                        <p:cTn id="50" dur="500" fill="hold"/>
                                        <p:tgtEl>
                                          <p:spTgt spid="1049023"/>
                                        </p:tgtEl>
                                        <p:attrNameLst>
                                          <p:attrName>ppt_h</p:attrName>
                                        </p:attrNameLst>
                                      </p:cBhvr>
                                      <p:tavLst>
                                        <p:tav tm="0">
                                          <p:val>
                                            <p:fltVal val="0"/>
                                          </p:val>
                                        </p:tav>
                                        <p:tav tm="100000">
                                          <p:val>
                                            <p:strVal val="#ppt_h"/>
                                          </p:val>
                                        </p:tav>
                                      </p:tavLst>
                                    </p:anim>
                                    <p:animEffect transition="in" filter="fade">
                                      <p:cBhvr>
                                        <p:cTn id="51" dur="500"/>
                                        <p:tgtEl>
                                          <p:spTgt spid="1049023"/>
                                        </p:tgtEl>
                                      </p:cBhvr>
                                    </p:animEffect>
                                  </p:childTnLst>
                                </p:cTn>
                              </p:par>
                            </p:childTnLst>
                          </p:cTn>
                        </p:par>
                        <p:par>
                          <p:cTn id="52" fill="hold">
                            <p:stCondLst>
                              <p:cond delay="4000"/>
                            </p:stCondLst>
                            <p:childTnLst>
                              <p:par>
                                <p:cTn id="53" presetID="49" presetClass="entr" presetSubtype="0" decel="100000" fill="hold" grpId="0" nodeType="afterEffect">
                                  <p:stCondLst>
                                    <p:cond delay="0"/>
                                  </p:stCondLst>
                                  <p:childTnLst>
                                    <p:set>
                                      <p:cBhvr>
                                        <p:cTn id="54" dur="1" fill="hold">
                                          <p:stCondLst>
                                            <p:cond delay="0"/>
                                          </p:stCondLst>
                                        </p:cTn>
                                        <p:tgtEl>
                                          <p:spTgt spid="1049031"/>
                                        </p:tgtEl>
                                        <p:attrNameLst>
                                          <p:attrName>style.visibility</p:attrName>
                                        </p:attrNameLst>
                                      </p:cBhvr>
                                      <p:to>
                                        <p:strVal val="visible"/>
                                      </p:to>
                                    </p:set>
                                    <p:anim calcmode="lin" valueType="num">
                                      <p:cBhvr>
                                        <p:cTn id="55" dur="500" fill="hold"/>
                                        <p:tgtEl>
                                          <p:spTgt spid="1049031"/>
                                        </p:tgtEl>
                                        <p:attrNameLst>
                                          <p:attrName>ppt_w</p:attrName>
                                        </p:attrNameLst>
                                      </p:cBhvr>
                                      <p:tavLst>
                                        <p:tav tm="0">
                                          <p:val>
                                            <p:fltVal val="0"/>
                                          </p:val>
                                        </p:tav>
                                        <p:tav tm="100000">
                                          <p:val>
                                            <p:strVal val="#ppt_w"/>
                                          </p:val>
                                        </p:tav>
                                      </p:tavLst>
                                    </p:anim>
                                    <p:anim calcmode="lin" valueType="num">
                                      <p:cBhvr>
                                        <p:cTn id="56" dur="500" fill="hold"/>
                                        <p:tgtEl>
                                          <p:spTgt spid="1049031"/>
                                        </p:tgtEl>
                                        <p:attrNameLst>
                                          <p:attrName>ppt_h</p:attrName>
                                        </p:attrNameLst>
                                      </p:cBhvr>
                                      <p:tavLst>
                                        <p:tav tm="0">
                                          <p:val>
                                            <p:fltVal val="0"/>
                                          </p:val>
                                        </p:tav>
                                        <p:tav tm="100000">
                                          <p:val>
                                            <p:strVal val="#ppt_h"/>
                                          </p:val>
                                        </p:tav>
                                      </p:tavLst>
                                    </p:anim>
                                    <p:anim calcmode="lin" valueType="num">
                                      <p:cBhvr>
                                        <p:cTn id="57" dur="500" fill="hold"/>
                                        <p:tgtEl>
                                          <p:spTgt spid="1049031"/>
                                        </p:tgtEl>
                                        <p:attrNameLst>
                                          <p:attrName>style.rotation</p:attrName>
                                        </p:attrNameLst>
                                      </p:cBhvr>
                                      <p:tavLst>
                                        <p:tav tm="0">
                                          <p:val>
                                            <p:fltVal val="360"/>
                                          </p:val>
                                        </p:tav>
                                        <p:tav tm="100000">
                                          <p:val>
                                            <p:fltVal val="0"/>
                                          </p:val>
                                        </p:tav>
                                      </p:tavLst>
                                    </p:anim>
                                    <p:animEffect transition="in" filter="fade">
                                      <p:cBhvr>
                                        <p:cTn id="58" dur="500"/>
                                        <p:tgtEl>
                                          <p:spTgt spid="1049031"/>
                                        </p:tgtEl>
                                      </p:cBhvr>
                                    </p:animEffect>
                                  </p:childTnLst>
                                </p:cTn>
                              </p:par>
                            </p:childTnLst>
                          </p:cTn>
                        </p:par>
                        <p:par>
                          <p:cTn id="59" fill="hold">
                            <p:stCondLst>
                              <p:cond delay="4500"/>
                            </p:stCondLst>
                            <p:childTnLst>
                              <p:par>
                                <p:cTn id="60" presetID="53" presetClass="entr" presetSubtype="16" fill="hold" grpId="0" nodeType="afterEffect">
                                  <p:stCondLst>
                                    <p:cond delay="0"/>
                                  </p:stCondLst>
                                  <p:childTnLst>
                                    <p:set>
                                      <p:cBhvr>
                                        <p:cTn id="61" dur="1" fill="hold">
                                          <p:stCondLst>
                                            <p:cond delay="0"/>
                                          </p:stCondLst>
                                        </p:cTn>
                                        <p:tgtEl>
                                          <p:spTgt spid="1049032"/>
                                        </p:tgtEl>
                                        <p:attrNameLst>
                                          <p:attrName>style.visibility</p:attrName>
                                        </p:attrNameLst>
                                      </p:cBhvr>
                                      <p:to>
                                        <p:strVal val="visible"/>
                                      </p:to>
                                    </p:set>
                                    <p:anim calcmode="lin" valueType="num">
                                      <p:cBhvr>
                                        <p:cTn id="62" dur="500" fill="hold"/>
                                        <p:tgtEl>
                                          <p:spTgt spid="1049032"/>
                                        </p:tgtEl>
                                        <p:attrNameLst>
                                          <p:attrName>ppt_w</p:attrName>
                                        </p:attrNameLst>
                                      </p:cBhvr>
                                      <p:tavLst>
                                        <p:tav tm="0">
                                          <p:val>
                                            <p:fltVal val="0"/>
                                          </p:val>
                                        </p:tav>
                                        <p:tav tm="100000">
                                          <p:val>
                                            <p:strVal val="#ppt_w"/>
                                          </p:val>
                                        </p:tav>
                                      </p:tavLst>
                                    </p:anim>
                                    <p:anim calcmode="lin" valueType="num">
                                      <p:cBhvr>
                                        <p:cTn id="63" dur="500" fill="hold"/>
                                        <p:tgtEl>
                                          <p:spTgt spid="1049032"/>
                                        </p:tgtEl>
                                        <p:attrNameLst>
                                          <p:attrName>ppt_h</p:attrName>
                                        </p:attrNameLst>
                                      </p:cBhvr>
                                      <p:tavLst>
                                        <p:tav tm="0">
                                          <p:val>
                                            <p:fltVal val="0"/>
                                          </p:val>
                                        </p:tav>
                                        <p:tav tm="100000">
                                          <p:val>
                                            <p:strVal val="#ppt_h"/>
                                          </p:val>
                                        </p:tav>
                                      </p:tavLst>
                                    </p:anim>
                                    <p:animEffect transition="in" filter="fade">
                                      <p:cBhvr>
                                        <p:cTn id="64" dur="500"/>
                                        <p:tgtEl>
                                          <p:spTgt spid="1049032"/>
                                        </p:tgtEl>
                                      </p:cBhvr>
                                    </p:animEffect>
                                  </p:childTnLst>
                                </p:cTn>
                              </p:par>
                            </p:childTnLst>
                          </p:cTn>
                        </p:par>
                        <p:par>
                          <p:cTn id="65" fill="hold">
                            <p:stCondLst>
                              <p:cond delay="5000"/>
                            </p:stCondLst>
                            <p:childTnLst>
                              <p:par>
                                <p:cTn id="66" presetID="2" presetClass="entr" presetSubtype="4" fill="hold" grpId="0" nodeType="afterEffect">
                                  <p:stCondLst>
                                    <p:cond delay="0"/>
                                  </p:stCondLst>
                                  <p:childTnLst>
                                    <p:set>
                                      <p:cBhvr>
                                        <p:cTn id="67" dur="1" fill="hold">
                                          <p:stCondLst>
                                            <p:cond delay="0"/>
                                          </p:stCondLst>
                                        </p:cTn>
                                        <p:tgtEl>
                                          <p:spTgt spid="1049021"/>
                                        </p:tgtEl>
                                        <p:attrNameLst>
                                          <p:attrName>style.visibility</p:attrName>
                                        </p:attrNameLst>
                                      </p:cBhvr>
                                      <p:to>
                                        <p:strVal val="visible"/>
                                      </p:to>
                                    </p:set>
                                    <p:anim calcmode="lin" valueType="num">
                                      <p:cBhvr>
                                        <p:cTn id="68" dur="500" fill="hold"/>
                                        <p:tgtEl>
                                          <p:spTgt spid="1049021"/>
                                        </p:tgtEl>
                                        <p:attrNameLst>
                                          <p:attrName>ppt_x</p:attrName>
                                        </p:attrNameLst>
                                      </p:cBhvr>
                                      <p:tavLst>
                                        <p:tav tm="0">
                                          <p:val>
                                            <p:strVal val="#ppt_x"/>
                                          </p:val>
                                        </p:tav>
                                        <p:tav tm="100000">
                                          <p:val>
                                            <p:strVal val="#ppt_x"/>
                                          </p:val>
                                        </p:tav>
                                      </p:tavLst>
                                    </p:anim>
                                    <p:anim calcmode="lin" valueType="num">
                                      <p:cBhvr>
                                        <p:cTn id="69" dur="500" fill="hold"/>
                                        <p:tgtEl>
                                          <p:spTgt spid="1049021"/>
                                        </p:tgtEl>
                                        <p:attrNameLst>
                                          <p:attrName>ppt_y</p:attrName>
                                        </p:attrNameLst>
                                      </p:cBhvr>
                                      <p:tavLst>
                                        <p:tav tm="0">
                                          <p:val>
                                            <p:strVal val="1+#ppt_h/2"/>
                                          </p:val>
                                        </p:tav>
                                        <p:tav tm="100000">
                                          <p:val>
                                            <p:strVal val="#ppt_y"/>
                                          </p:val>
                                        </p:tav>
                                      </p:tavLst>
                                    </p:anim>
                                  </p:childTnLst>
                                </p:cTn>
                              </p:par>
                            </p:childTnLst>
                          </p:cTn>
                        </p:par>
                        <p:par>
                          <p:cTn id="70" fill="hold">
                            <p:stCondLst>
                              <p:cond delay="5500"/>
                            </p:stCondLst>
                            <p:childTnLst>
                              <p:par>
                                <p:cTn id="71" presetID="2" presetClass="entr" presetSubtype="4" fill="hold" grpId="0" nodeType="afterEffect">
                                  <p:stCondLst>
                                    <p:cond delay="0"/>
                                  </p:stCondLst>
                                  <p:childTnLst>
                                    <p:set>
                                      <p:cBhvr>
                                        <p:cTn id="72" dur="1" fill="hold">
                                          <p:stCondLst>
                                            <p:cond delay="0"/>
                                          </p:stCondLst>
                                        </p:cTn>
                                        <p:tgtEl>
                                          <p:spTgt spid="1049030"/>
                                        </p:tgtEl>
                                        <p:attrNameLst>
                                          <p:attrName>style.visibility</p:attrName>
                                        </p:attrNameLst>
                                      </p:cBhvr>
                                      <p:to>
                                        <p:strVal val="visible"/>
                                      </p:to>
                                    </p:set>
                                    <p:anim calcmode="lin" valueType="num">
                                      <p:cBhvr>
                                        <p:cTn id="73" dur="500" fill="hold"/>
                                        <p:tgtEl>
                                          <p:spTgt spid="1049030"/>
                                        </p:tgtEl>
                                        <p:attrNameLst>
                                          <p:attrName>ppt_x</p:attrName>
                                        </p:attrNameLst>
                                      </p:cBhvr>
                                      <p:tavLst>
                                        <p:tav tm="0">
                                          <p:val>
                                            <p:strVal val="#ppt_x"/>
                                          </p:val>
                                        </p:tav>
                                        <p:tav tm="100000">
                                          <p:val>
                                            <p:strVal val="#ppt_x"/>
                                          </p:val>
                                        </p:tav>
                                      </p:tavLst>
                                    </p:anim>
                                    <p:anim calcmode="lin" valueType="num">
                                      <p:cBhvr>
                                        <p:cTn id="74" dur="500" fill="hold"/>
                                        <p:tgtEl>
                                          <p:spTgt spid="1049030"/>
                                        </p:tgtEl>
                                        <p:attrNameLst>
                                          <p:attrName>ppt_y</p:attrName>
                                        </p:attrNameLst>
                                      </p:cBhvr>
                                      <p:tavLst>
                                        <p:tav tm="0">
                                          <p:val>
                                            <p:strVal val="1+#ppt_h/2"/>
                                          </p:val>
                                        </p:tav>
                                        <p:tav tm="100000">
                                          <p:val>
                                            <p:strVal val="#ppt_y"/>
                                          </p:val>
                                        </p:tav>
                                      </p:tavLst>
                                    </p:anim>
                                  </p:childTnLst>
                                </p:cTn>
                              </p:par>
                            </p:childTnLst>
                          </p:cTn>
                        </p:par>
                        <p:par>
                          <p:cTn id="75" fill="hold">
                            <p:stCondLst>
                              <p:cond delay="6000"/>
                            </p:stCondLst>
                            <p:childTnLst>
                              <p:par>
                                <p:cTn id="76" presetID="53" presetClass="entr" presetSubtype="16" fill="hold" grpId="0" nodeType="afterEffect">
                                  <p:stCondLst>
                                    <p:cond delay="0"/>
                                  </p:stCondLst>
                                  <p:childTnLst>
                                    <p:set>
                                      <p:cBhvr>
                                        <p:cTn id="77" dur="1" fill="hold">
                                          <p:stCondLst>
                                            <p:cond delay="0"/>
                                          </p:stCondLst>
                                        </p:cTn>
                                        <p:tgtEl>
                                          <p:spTgt spid="1049029"/>
                                        </p:tgtEl>
                                        <p:attrNameLst>
                                          <p:attrName>style.visibility</p:attrName>
                                        </p:attrNameLst>
                                      </p:cBhvr>
                                      <p:to>
                                        <p:strVal val="visible"/>
                                      </p:to>
                                    </p:set>
                                    <p:anim calcmode="lin" valueType="num">
                                      <p:cBhvr>
                                        <p:cTn id="78" dur="500" fill="hold"/>
                                        <p:tgtEl>
                                          <p:spTgt spid="1049029"/>
                                        </p:tgtEl>
                                        <p:attrNameLst>
                                          <p:attrName>ppt_w</p:attrName>
                                        </p:attrNameLst>
                                      </p:cBhvr>
                                      <p:tavLst>
                                        <p:tav tm="0">
                                          <p:val>
                                            <p:fltVal val="0"/>
                                          </p:val>
                                        </p:tav>
                                        <p:tav tm="100000">
                                          <p:val>
                                            <p:strVal val="#ppt_w"/>
                                          </p:val>
                                        </p:tav>
                                      </p:tavLst>
                                    </p:anim>
                                    <p:anim calcmode="lin" valueType="num">
                                      <p:cBhvr>
                                        <p:cTn id="79" dur="500" fill="hold"/>
                                        <p:tgtEl>
                                          <p:spTgt spid="1049029"/>
                                        </p:tgtEl>
                                        <p:attrNameLst>
                                          <p:attrName>ppt_h</p:attrName>
                                        </p:attrNameLst>
                                      </p:cBhvr>
                                      <p:tavLst>
                                        <p:tav tm="0">
                                          <p:val>
                                            <p:fltVal val="0"/>
                                          </p:val>
                                        </p:tav>
                                        <p:tav tm="100000">
                                          <p:val>
                                            <p:strVal val="#ppt_h"/>
                                          </p:val>
                                        </p:tav>
                                      </p:tavLst>
                                    </p:anim>
                                    <p:animEffect transition="in" filter="fade">
                                      <p:cBhvr>
                                        <p:cTn id="80" dur="500"/>
                                        <p:tgtEl>
                                          <p:spTgt spid="1049029"/>
                                        </p:tgtEl>
                                      </p:cBhvr>
                                    </p:animEffect>
                                  </p:childTnLst>
                                </p:cTn>
                              </p:par>
                            </p:childTnLst>
                          </p:cTn>
                        </p:par>
                        <p:par>
                          <p:cTn id="81" fill="hold">
                            <p:stCondLst>
                              <p:cond delay="6500"/>
                            </p:stCondLst>
                            <p:childTnLst>
                              <p:par>
                                <p:cTn id="82" presetID="49" presetClass="entr" presetSubtype="0" decel="100000" fill="hold" grpId="0" nodeType="afterEffect">
                                  <p:stCondLst>
                                    <p:cond delay="0"/>
                                  </p:stCondLst>
                                  <p:childTnLst>
                                    <p:set>
                                      <p:cBhvr>
                                        <p:cTn id="83" dur="1" fill="hold">
                                          <p:stCondLst>
                                            <p:cond delay="0"/>
                                          </p:stCondLst>
                                        </p:cTn>
                                        <p:tgtEl>
                                          <p:spTgt spid="1049033"/>
                                        </p:tgtEl>
                                        <p:attrNameLst>
                                          <p:attrName>style.visibility</p:attrName>
                                        </p:attrNameLst>
                                      </p:cBhvr>
                                      <p:to>
                                        <p:strVal val="visible"/>
                                      </p:to>
                                    </p:set>
                                    <p:anim calcmode="lin" valueType="num">
                                      <p:cBhvr>
                                        <p:cTn id="84" dur="500" fill="hold"/>
                                        <p:tgtEl>
                                          <p:spTgt spid="1049033"/>
                                        </p:tgtEl>
                                        <p:attrNameLst>
                                          <p:attrName>ppt_w</p:attrName>
                                        </p:attrNameLst>
                                      </p:cBhvr>
                                      <p:tavLst>
                                        <p:tav tm="0">
                                          <p:val>
                                            <p:fltVal val="0"/>
                                          </p:val>
                                        </p:tav>
                                        <p:tav tm="100000">
                                          <p:val>
                                            <p:strVal val="#ppt_w"/>
                                          </p:val>
                                        </p:tav>
                                      </p:tavLst>
                                    </p:anim>
                                    <p:anim calcmode="lin" valueType="num">
                                      <p:cBhvr>
                                        <p:cTn id="85" dur="500" fill="hold"/>
                                        <p:tgtEl>
                                          <p:spTgt spid="1049033"/>
                                        </p:tgtEl>
                                        <p:attrNameLst>
                                          <p:attrName>ppt_h</p:attrName>
                                        </p:attrNameLst>
                                      </p:cBhvr>
                                      <p:tavLst>
                                        <p:tav tm="0">
                                          <p:val>
                                            <p:fltVal val="0"/>
                                          </p:val>
                                        </p:tav>
                                        <p:tav tm="100000">
                                          <p:val>
                                            <p:strVal val="#ppt_h"/>
                                          </p:val>
                                        </p:tav>
                                      </p:tavLst>
                                    </p:anim>
                                    <p:anim calcmode="lin" valueType="num">
                                      <p:cBhvr>
                                        <p:cTn id="86" dur="500" fill="hold"/>
                                        <p:tgtEl>
                                          <p:spTgt spid="1049033"/>
                                        </p:tgtEl>
                                        <p:attrNameLst>
                                          <p:attrName>style.rotation</p:attrName>
                                        </p:attrNameLst>
                                      </p:cBhvr>
                                      <p:tavLst>
                                        <p:tav tm="0">
                                          <p:val>
                                            <p:fltVal val="360"/>
                                          </p:val>
                                        </p:tav>
                                        <p:tav tm="100000">
                                          <p:val>
                                            <p:fltVal val="0"/>
                                          </p:val>
                                        </p:tav>
                                      </p:tavLst>
                                    </p:anim>
                                    <p:animEffect transition="in" filter="fade">
                                      <p:cBhvr>
                                        <p:cTn id="87" dur="500"/>
                                        <p:tgtEl>
                                          <p:spTgt spid="1049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9" grpId="0" bldLvl="0" animBg="1"/>
      <p:bldP spid="1049020" grpId="0" bldLvl="0" animBg="1"/>
      <p:bldP spid="1049021" grpId="0" bldLvl="0" animBg="1"/>
      <p:bldP spid="1049022" grpId="0" bldLvl="0" animBg="1"/>
      <p:bldP spid="1049023" grpId="0"/>
      <p:bldP spid="1049024" grpId="0"/>
      <p:bldP spid="1049025" grpId="0" bldLvl="0" animBg="1"/>
      <p:bldP spid="1049029" grpId="0"/>
      <p:bldP spid="1049030" grpId="0"/>
      <p:bldP spid="1049031" grpId="0" bldLvl="0" animBg="1"/>
      <p:bldP spid="1049032" grpId="0" bldLvl="0" animBg="1"/>
      <p:bldP spid="104903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1049034" name="文本框 2"/>
          <p:cNvSpPr txBox="1"/>
          <p:nvPr/>
        </p:nvSpPr>
        <p:spPr>
          <a:xfrm>
            <a:off x="3109913" y="939939"/>
            <a:ext cx="2916237" cy="707886"/>
          </a:xfrm>
          <a:prstGeom prst="rect">
            <a:avLst/>
          </a:prstGeom>
          <a:noFill/>
          <a:ln w="9525">
            <a:noFill/>
          </a:ln>
        </p:spPr>
        <p:txBody>
          <a:bodyPr wrap="square" anchor="t">
            <a:spAutoFit/>
          </a:bodyPr>
          <a:lstStyle/>
          <a:p>
            <a:pPr algn="dist"/>
            <a:r>
              <a:rPr lang="en-US" altLang="zh-CN" sz="2000" b="1">
                <a:solidFill>
                  <a:schemeClr val="bg1"/>
                </a:solidFill>
                <a:latin typeface="Arial Unicode MS" panose="020B0604020202020204" charset="-122"/>
                <a:ea typeface="Arial Unicode MS" panose="020B0604020202020204" charset="-122"/>
              </a:rPr>
              <a:t>LOGIKA INFORMATIKA</a:t>
            </a:r>
            <a:endParaRPr lang="en-US" altLang="zh-CN" sz="2000" b="1">
              <a:solidFill>
                <a:srgbClr val="FF9900"/>
              </a:solidFill>
              <a:latin typeface="Arial Unicode MS" panose="020B0604020202020204" charset="-122"/>
              <a:ea typeface="Arial Unicode MS" panose="020B0604020202020204" charset="-122"/>
            </a:endParaRPr>
          </a:p>
        </p:txBody>
      </p:sp>
      <p:sp>
        <p:nvSpPr>
          <p:cNvPr id="1049035"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宋体" panose="02010600030101010101" pitchFamily="2" charset="-122"/>
            </a:endParaRPr>
          </a:p>
        </p:txBody>
      </p:sp>
      <p:sp>
        <p:nvSpPr>
          <p:cNvPr id="1049036"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049037" name="文本框 2"/>
          <p:cNvSpPr txBox="1"/>
          <p:nvPr/>
        </p:nvSpPr>
        <p:spPr>
          <a:xfrm>
            <a:off x="7235825" y="131763"/>
            <a:ext cx="1741488" cy="37084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
</a:t>
            </a:r>
          </a:p>
        </p:txBody>
      </p:sp>
      <p:sp>
        <p:nvSpPr>
          <p:cNvPr id="1049038" name="等腰三角形 2"/>
          <p:cNvSpPr/>
          <p:nvPr/>
        </p:nvSpPr>
        <p:spPr>
          <a:xfrm rot="8100000">
            <a:off x="1143000" y="1346200"/>
            <a:ext cx="528638"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39" name="等腰三角形 3"/>
          <p:cNvSpPr/>
          <p:nvPr/>
        </p:nvSpPr>
        <p:spPr>
          <a:xfrm rot="1740000">
            <a:off x="2165350" y="248126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40" name="等腰三角形 4"/>
          <p:cNvSpPr/>
          <p:nvPr/>
        </p:nvSpPr>
        <p:spPr>
          <a:xfrm rot="11580000">
            <a:off x="7016750" y="14351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41" name="等腰三角形 6"/>
          <p:cNvSpPr/>
          <p:nvPr/>
        </p:nvSpPr>
        <p:spPr>
          <a:xfrm rot="6360000">
            <a:off x="6820694" y="2529681"/>
            <a:ext cx="411163" cy="352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034"/>
                                        </p:tgtEl>
                                        <p:attrNameLst>
                                          <p:attrName>style.visibility</p:attrName>
                                        </p:attrNameLst>
                                      </p:cBhvr>
                                      <p:to>
                                        <p:strVal val="visible"/>
                                      </p:to>
                                    </p:set>
                                    <p:animEffect transition="in" filter="fade">
                                      <p:cBhvr>
                                        <p:cTn id="7" dur="500"/>
                                        <p:tgtEl>
                                          <p:spTgt spid="10490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035"/>
                                        </p:tgtEl>
                                        <p:attrNameLst>
                                          <p:attrName>style.visibility</p:attrName>
                                        </p:attrNameLst>
                                      </p:cBhvr>
                                      <p:to>
                                        <p:strVal val="visible"/>
                                      </p:to>
                                    </p:set>
                                    <p:animEffect transition="in" filter="fade">
                                      <p:cBhvr>
                                        <p:cTn id="11" dur="500"/>
                                        <p:tgtEl>
                                          <p:spTgt spid="1049035"/>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049038"/>
                                        </p:tgtEl>
                                        <p:attrNameLst>
                                          <p:attrName>style.visibility</p:attrName>
                                        </p:attrNameLst>
                                      </p:cBhvr>
                                      <p:to>
                                        <p:strVal val="visible"/>
                                      </p:to>
                                    </p:set>
                                    <p:anim calcmode="lin" valueType="num">
                                      <p:cBhvr>
                                        <p:cTn id="15" dur="500" fill="hold"/>
                                        <p:tgtEl>
                                          <p:spTgt spid="1049038"/>
                                        </p:tgtEl>
                                        <p:attrNameLst>
                                          <p:attrName>ppt_w</p:attrName>
                                        </p:attrNameLst>
                                      </p:cBhvr>
                                      <p:tavLst>
                                        <p:tav tm="0">
                                          <p:val>
                                            <p:fltVal val="0"/>
                                          </p:val>
                                        </p:tav>
                                        <p:tav tm="100000">
                                          <p:val>
                                            <p:strVal val="#ppt_w"/>
                                          </p:val>
                                        </p:tav>
                                      </p:tavLst>
                                    </p:anim>
                                    <p:anim calcmode="lin" valueType="num">
                                      <p:cBhvr>
                                        <p:cTn id="16" dur="500" fill="hold"/>
                                        <p:tgtEl>
                                          <p:spTgt spid="1049038"/>
                                        </p:tgtEl>
                                        <p:attrNameLst>
                                          <p:attrName>ppt_h</p:attrName>
                                        </p:attrNameLst>
                                      </p:cBhvr>
                                      <p:tavLst>
                                        <p:tav tm="0">
                                          <p:val>
                                            <p:fltVal val="0"/>
                                          </p:val>
                                        </p:tav>
                                        <p:tav tm="100000">
                                          <p:val>
                                            <p:strVal val="#ppt_h"/>
                                          </p:val>
                                        </p:tav>
                                      </p:tavLst>
                                    </p:anim>
                                    <p:anim calcmode="lin" valueType="num">
                                      <p:cBhvr>
                                        <p:cTn id="17" dur="500" fill="hold"/>
                                        <p:tgtEl>
                                          <p:spTgt spid="1049038"/>
                                        </p:tgtEl>
                                        <p:attrNameLst>
                                          <p:attrName>style.rotation</p:attrName>
                                        </p:attrNameLst>
                                      </p:cBhvr>
                                      <p:tavLst>
                                        <p:tav tm="0">
                                          <p:val>
                                            <p:fltVal val="360"/>
                                          </p:val>
                                        </p:tav>
                                        <p:tav tm="100000">
                                          <p:val>
                                            <p:fltVal val="0"/>
                                          </p:val>
                                        </p:tav>
                                      </p:tavLst>
                                    </p:anim>
                                    <p:animEffect transition="in" filter="fade">
                                      <p:cBhvr>
                                        <p:cTn id="18" dur="500"/>
                                        <p:tgtEl>
                                          <p:spTgt spid="1049038"/>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049040"/>
                                        </p:tgtEl>
                                        <p:attrNameLst>
                                          <p:attrName>style.visibility</p:attrName>
                                        </p:attrNameLst>
                                      </p:cBhvr>
                                      <p:to>
                                        <p:strVal val="visible"/>
                                      </p:to>
                                    </p:set>
                                    <p:anim calcmode="lin" valueType="num">
                                      <p:cBhvr>
                                        <p:cTn id="22" dur="500" fill="hold"/>
                                        <p:tgtEl>
                                          <p:spTgt spid="1049040"/>
                                        </p:tgtEl>
                                        <p:attrNameLst>
                                          <p:attrName>ppt_w</p:attrName>
                                        </p:attrNameLst>
                                      </p:cBhvr>
                                      <p:tavLst>
                                        <p:tav tm="0">
                                          <p:val>
                                            <p:fltVal val="0"/>
                                          </p:val>
                                        </p:tav>
                                        <p:tav tm="100000">
                                          <p:val>
                                            <p:strVal val="#ppt_w"/>
                                          </p:val>
                                        </p:tav>
                                      </p:tavLst>
                                    </p:anim>
                                    <p:anim calcmode="lin" valueType="num">
                                      <p:cBhvr>
                                        <p:cTn id="23" dur="500" fill="hold"/>
                                        <p:tgtEl>
                                          <p:spTgt spid="1049040"/>
                                        </p:tgtEl>
                                        <p:attrNameLst>
                                          <p:attrName>ppt_h</p:attrName>
                                        </p:attrNameLst>
                                      </p:cBhvr>
                                      <p:tavLst>
                                        <p:tav tm="0">
                                          <p:val>
                                            <p:fltVal val="0"/>
                                          </p:val>
                                        </p:tav>
                                        <p:tav tm="100000">
                                          <p:val>
                                            <p:strVal val="#ppt_h"/>
                                          </p:val>
                                        </p:tav>
                                      </p:tavLst>
                                    </p:anim>
                                    <p:anim calcmode="lin" valueType="num">
                                      <p:cBhvr>
                                        <p:cTn id="24" dur="500" fill="hold"/>
                                        <p:tgtEl>
                                          <p:spTgt spid="1049040"/>
                                        </p:tgtEl>
                                        <p:attrNameLst>
                                          <p:attrName>style.rotation</p:attrName>
                                        </p:attrNameLst>
                                      </p:cBhvr>
                                      <p:tavLst>
                                        <p:tav tm="0">
                                          <p:val>
                                            <p:fltVal val="360"/>
                                          </p:val>
                                        </p:tav>
                                        <p:tav tm="100000">
                                          <p:val>
                                            <p:fltVal val="0"/>
                                          </p:val>
                                        </p:tav>
                                      </p:tavLst>
                                    </p:anim>
                                    <p:animEffect transition="in" filter="fade">
                                      <p:cBhvr>
                                        <p:cTn id="25" dur="500"/>
                                        <p:tgtEl>
                                          <p:spTgt spid="1049040"/>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1049039"/>
                                        </p:tgtEl>
                                        <p:attrNameLst>
                                          <p:attrName>style.visibility</p:attrName>
                                        </p:attrNameLst>
                                      </p:cBhvr>
                                      <p:to>
                                        <p:strVal val="visible"/>
                                      </p:to>
                                    </p:set>
                                    <p:anim calcmode="lin" valueType="num">
                                      <p:cBhvr>
                                        <p:cTn id="29" dur="500" fill="hold"/>
                                        <p:tgtEl>
                                          <p:spTgt spid="1049039"/>
                                        </p:tgtEl>
                                        <p:attrNameLst>
                                          <p:attrName>ppt_w</p:attrName>
                                        </p:attrNameLst>
                                      </p:cBhvr>
                                      <p:tavLst>
                                        <p:tav tm="0">
                                          <p:val>
                                            <p:fltVal val="0"/>
                                          </p:val>
                                        </p:tav>
                                        <p:tav tm="100000">
                                          <p:val>
                                            <p:strVal val="#ppt_w"/>
                                          </p:val>
                                        </p:tav>
                                      </p:tavLst>
                                    </p:anim>
                                    <p:anim calcmode="lin" valueType="num">
                                      <p:cBhvr>
                                        <p:cTn id="30" dur="500" fill="hold"/>
                                        <p:tgtEl>
                                          <p:spTgt spid="1049039"/>
                                        </p:tgtEl>
                                        <p:attrNameLst>
                                          <p:attrName>ppt_h</p:attrName>
                                        </p:attrNameLst>
                                      </p:cBhvr>
                                      <p:tavLst>
                                        <p:tav tm="0">
                                          <p:val>
                                            <p:fltVal val="0"/>
                                          </p:val>
                                        </p:tav>
                                        <p:tav tm="100000">
                                          <p:val>
                                            <p:strVal val="#ppt_h"/>
                                          </p:val>
                                        </p:tav>
                                      </p:tavLst>
                                    </p:anim>
                                    <p:anim calcmode="lin" valueType="num">
                                      <p:cBhvr>
                                        <p:cTn id="31" dur="500" fill="hold"/>
                                        <p:tgtEl>
                                          <p:spTgt spid="1049039"/>
                                        </p:tgtEl>
                                        <p:attrNameLst>
                                          <p:attrName>style.rotation</p:attrName>
                                        </p:attrNameLst>
                                      </p:cBhvr>
                                      <p:tavLst>
                                        <p:tav tm="0">
                                          <p:val>
                                            <p:fltVal val="360"/>
                                          </p:val>
                                        </p:tav>
                                        <p:tav tm="100000">
                                          <p:val>
                                            <p:fltVal val="0"/>
                                          </p:val>
                                        </p:tav>
                                      </p:tavLst>
                                    </p:anim>
                                    <p:animEffect transition="in" filter="fade">
                                      <p:cBhvr>
                                        <p:cTn id="32" dur="500"/>
                                        <p:tgtEl>
                                          <p:spTgt spid="1049039"/>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1049041"/>
                                        </p:tgtEl>
                                        <p:attrNameLst>
                                          <p:attrName>style.visibility</p:attrName>
                                        </p:attrNameLst>
                                      </p:cBhvr>
                                      <p:to>
                                        <p:strVal val="visible"/>
                                      </p:to>
                                    </p:set>
                                    <p:anim calcmode="lin" valueType="num">
                                      <p:cBhvr>
                                        <p:cTn id="36" dur="500" fill="hold"/>
                                        <p:tgtEl>
                                          <p:spTgt spid="1049041"/>
                                        </p:tgtEl>
                                        <p:attrNameLst>
                                          <p:attrName>ppt_w</p:attrName>
                                        </p:attrNameLst>
                                      </p:cBhvr>
                                      <p:tavLst>
                                        <p:tav tm="0">
                                          <p:val>
                                            <p:fltVal val="0"/>
                                          </p:val>
                                        </p:tav>
                                        <p:tav tm="100000">
                                          <p:val>
                                            <p:strVal val="#ppt_w"/>
                                          </p:val>
                                        </p:tav>
                                      </p:tavLst>
                                    </p:anim>
                                    <p:anim calcmode="lin" valueType="num">
                                      <p:cBhvr>
                                        <p:cTn id="37" dur="500" fill="hold"/>
                                        <p:tgtEl>
                                          <p:spTgt spid="1049041"/>
                                        </p:tgtEl>
                                        <p:attrNameLst>
                                          <p:attrName>ppt_h</p:attrName>
                                        </p:attrNameLst>
                                      </p:cBhvr>
                                      <p:tavLst>
                                        <p:tav tm="0">
                                          <p:val>
                                            <p:fltVal val="0"/>
                                          </p:val>
                                        </p:tav>
                                        <p:tav tm="100000">
                                          <p:val>
                                            <p:strVal val="#ppt_h"/>
                                          </p:val>
                                        </p:tav>
                                      </p:tavLst>
                                    </p:anim>
                                    <p:anim calcmode="lin" valueType="num">
                                      <p:cBhvr>
                                        <p:cTn id="38" dur="500" fill="hold"/>
                                        <p:tgtEl>
                                          <p:spTgt spid="1049041"/>
                                        </p:tgtEl>
                                        <p:attrNameLst>
                                          <p:attrName>style.rotation</p:attrName>
                                        </p:attrNameLst>
                                      </p:cBhvr>
                                      <p:tavLst>
                                        <p:tav tm="0">
                                          <p:val>
                                            <p:fltVal val="360"/>
                                          </p:val>
                                        </p:tav>
                                        <p:tav tm="100000">
                                          <p:val>
                                            <p:fltVal val="0"/>
                                          </p:val>
                                        </p:tav>
                                      </p:tavLst>
                                    </p:anim>
                                    <p:animEffect transition="in" filter="fade">
                                      <p:cBhvr>
                                        <p:cTn id="39" dur="500"/>
                                        <p:tgtEl>
                                          <p:spTgt spid="1049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4" grpId="0"/>
      <p:bldP spid="1049035" grpId="0"/>
      <p:bldP spid="1049038" grpId="0" bldLvl="0" animBg="1"/>
      <p:bldP spid="1049039" grpId="0" bldLvl="0" animBg="1"/>
      <p:bldP spid="1049040" grpId="0" bldLvl="0" animBg="1"/>
      <p:bldP spid="104904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合 48"/>
          <p:cNvGrpSpPr/>
          <p:nvPr/>
        </p:nvGrpSpPr>
        <p:grpSpPr>
          <a:xfrm>
            <a:off x="7875588" y="300038"/>
            <a:ext cx="846137" cy="846137"/>
            <a:chOff x="1758" y="973"/>
            <a:chExt cx="937" cy="937"/>
          </a:xfrm>
        </p:grpSpPr>
        <p:sp>
          <p:nvSpPr>
            <p:cNvPr id="1049042"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43"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9044"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45" name="Copyright Notice"/>
          <p:cNvSpPr/>
          <p:nvPr/>
        </p:nvSpPr>
        <p:spPr bwMode="auto">
          <a:xfrm>
            <a:off x="21272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9046" name="矩形 24"/>
          <p:cNvSpPr/>
          <p:nvPr/>
        </p:nvSpPr>
        <p:spPr>
          <a:xfrm>
            <a:off x="1071563" y="1806575"/>
            <a:ext cx="2073275" cy="279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1049047" name="矩形 25"/>
          <p:cNvSpPr/>
          <p:nvPr/>
        </p:nvSpPr>
        <p:spPr>
          <a:xfrm>
            <a:off x="1071563" y="2173288"/>
            <a:ext cx="3151188" cy="280988"/>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1049048" name="矩形 26"/>
          <p:cNvSpPr/>
          <p:nvPr/>
        </p:nvSpPr>
        <p:spPr>
          <a:xfrm>
            <a:off x="1071563" y="2541588"/>
            <a:ext cx="2624138" cy="279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1049049" name="矩形 27"/>
          <p:cNvSpPr/>
          <p:nvPr/>
        </p:nvSpPr>
        <p:spPr>
          <a:xfrm>
            <a:off x="1071563" y="2909888"/>
            <a:ext cx="2933700" cy="279400"/>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1049050" name="矩形 28"/>
          <p:cNvSpPr/>
          <p:nvPr/>
        </p:nvSpPr>
        <p:spPr>
          <a:xfrm>
            <a:off x="1071563" y="3276600"/>
            <a:ext cx="2430463" cy="28098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1100" strike="noStrike" noProof="1">
                <a:latin typeface="Arial Unicode MS" panose="020B0604020202020204" charset="-122"/>
                <a:ea typeface="Arial Unicode MS" panose="020B0604020202020204" charset="-122"/>
              </a:rPr>
              <a:t>Enter title
</a:t>
            </a:r>
          </a:p>
        </p:txBody>
      </p:sp>
      <p:sp>
        <p:nvSpPr>
          <p:cNvPr id="1049051" name="椭圆 31"/>
          <p:cNvSpPr/>
          <p:nvPr/>
        </p:nvSpPr>
        <p:spPr>
          <a:xfrm>
            <a:off x="722313" y="1858963"/>
            <a:ext cx="174625" cy="18097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1049052" name="椭圆 32"/>
          <p:cNvSpPr/>
          <p:nvPr/>
        </p:nvSpPr>
        <p:spPr>
          <a:xfrm>
            <a:off x="722313" y="2227263"/>
            <a:ext cx="174625" cy="180975"/>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1049053" name="椭圆 33"/>
          <p:cNvSpPr/>
          <p:nvPr/>
        </p:nvSpPr>
        <p:spPr>
          <a:xfrm>
            <a:off x="722313" y="2595563"/>
            <a:ext cx="174625" cy="18097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1049054" name="椭圆 34"/>
          <p:cNvSpPr/>
          <p:nvPr/>
        </p:nvSpPr>
        <p:spPr>
          <a:xfrm>
            <a:off x="722313" y="2965450"/>
            <a:ext cx="174625" cy="180975"/>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1049055" name="椭圆 35"/>
          <p:cNvSpPr/>
          <p:nvPr/>
        </p:nvSpPr>
        <p:spPr>
          <a:xfrm>
            <a:off x="722313" y="3333750"/>
            <a:ext cx="174625" cy="18097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endParaRPr lang="zh-CN" altLang="en-US" sz="1100" strike="noStrike" noProof="1">
              <a:latin typeface="Arial Unicode MS" panose="020B0604020202020204" charset="-122"/>
              <a:ea typeface="Arial Unicode MS" panose="020B0604020202020204" charset="-122"/>
            </a:endParaRPr>
          </a:p>
        </p:txBody>
      </p:sp>
      <p:sp>
        <p:nvSpPr>
          <p:cNvPr id="1049056" name="矩形 50"/>
          <p:cNvSpPr/>
          <p:nvPr/>
        </p:nvSpPr>
        <p:spPr>
          <a:xfrm>
            <a:off x="1063625" y="3924300"/>
            <a:ext cx="1063625" cy="460375"/>
          </a:xfrm>
          <a:prstGeom prst="rect">
            <a:avLst/>
          </a:prstGeom>
          <a:solidFill>
            <a:srgbClr val="002748"/>
          </a:solidFill>
          <a:ln w="9525">
            <a:noFill/>
          </a:ln>
        </p:spPr>
        <p:txBody>
          <a:bodyPr wrap="square" anchor="t">
            <a:spAutoFit/>
          </a:bodyPr>
          <a:lstStyle/>
          <a:p>
            <a:pPr algn="dist"/>
            <a:r>
              <a:rPr lang="zh-CN" altLang="en-US" sz="1200" b="1" dirty="0">
                <a:solidFill>
                  <a:schemeClr val="bg1"/>
                </a:solidFill>
                <a:latin typeface="Arial Unicode MS" panose="020B0604020202020204" charset="-122"/>
                <a:ea typeface="Arial Unicode MS" panose="020B0604020202020204" charset="-122"/>
                <a:sym typeface="微软雅黑" panose="020B0503020204020204" charset="-122"/>
              </a:rPr>
              <a:t>Enter title
</a:t>
            </a:r>
          </a:p>
        </p:txBody>
      </p:sp>
      <p:sp>
        <p:nvSpPr>
          <p:cNvPr id="1049057" name="矩形 50"/>
          <p:cNvSpPr/>
          <p:nvPr/>
        </p:nvSpPr>
        <p:spPr>
          <a:xfrm>
            <a:off x="3359150" y="3924300"/>
            <a:ext cx="1063625" cy="460375"/>
          </a:xfrm>
          <a:prstGeom prst="rect">
            <a:avLst/>
          </a:prstGeom>
          <a:solidFill>
            <a:srgbClr val="FF9900"/>
          </a:solidFill>
          <a:ln w="9525">
            <a:noFill/>
          </a:ln>
        </p:spPr>
        <p:txBody>
          <a:bodyPr wrap="square" anchor="t">
            <a:spAutoFit/>
          </a:bodyPr>
          <a:lstStyle/>
          <a:p>
            <a:pPr algn="dist"/>
            <a:r>
              <a:rPr lang="zh-CN" altLang="en-US" sz="1200" b="1" dirty="0">
                <a:solidFill>
                  <a:schemeClr val="bg1"/>
                </a:solidFill>
                <a:latin typeface="Arial Unicode MS" panose="020B0604020202020204" charset="-122"/>
                <a:ea typeface="Arial Unicode MS" panose="020B0604020202020204" charset="-122"/>
                <a:sym typeface="微软雅黑" panose="020B0503020204020204" charset="-122"/>
              </a:rPr>
              <a:t>Enter title
</a:t>
            </a:r>
          </a:p>
        </p:txBody>
      </p:sp>
      <p:sp>
        <p:nvSpPr>
          <p:cNvPr id="1049058" name="文本框 38"/>
          <p:cNvSpPr txBox="1"/>
          <p:nvPr/>
        </p:nvSpPr>
        <p:spPr>
          <a:xfrm>
            <a:off x="1063625" y="4303713"/>
            <a:ext cx="1835150" cy="598805"/>
          </a:xfrm>
          <a:prstGeom prst="rect">
            <a:avLst/>
          </a:prstGeom>
          <a:noFill/>
        </p:spPr>
        <p:txBody>
          <a:bodyPr wrap="square" rtlCol="0" anchor="t">
            <a:spAutoFit/>
          </a:bodyPr>
          <a:lstStyle/>
          <a:p>
            <a:pPr>
              <a:lnSpc>
                <a:spcPct val="150000"/>
              </a:lnSpc>
            </a:pPr>
            <a:r>
              <a:rPr lang="en-US" altLang="zh-CN" sz="1100" noProof="0">
                <a:solidFill>
                  <a:schemeClr val="tx1">
                    <a:lumMod val="75000"/>
                    <a:lumOff val="25000"/>
                  </a:schemeClr>
                </a:solidFill>
                <a:latin typeface="Arial Unicode MS" panose="020B0604020202020204" charset="-122"/>
                <a:ea typeface="Arial Unicode MS" panose="020B0604020202020204" charset="-122"/>
                <a:cs typeface="+mn-cs"/>
                <a:sym typeface="+mn-ea"/>
              </a:rPr>
              <a:t>Enter title
</a:t>
            </a:r>
          </a:p>
        </p:txBody>
      </p:sp>
      <p:sp>
        <p:nvSpPr>
          <p:cNvPr id="1049059" name="文本框 39"/>
          <p:cNvSpPr txBox="1"/>
          <p:nvPr/>
        </p:nvSpPr>
        <p:spPr>
          <a:xfrm>
            <a:off x="3344863" y="4303713"/>
            <a:ext cx="1835150" cy="598805"/>
          </a:xfrm>
          <a:prstGeom prst="rect">
            <a:avLst/>
          </a:prstGeom>
          <a:noFill/>
        </p:spPr>
        <p:txBody>
          <a:bodyPr wrap="square" rtlCol="0" anchor="t">
            <a:spAutoFit/>
          </a:bodyPr>
          <a:lstStyle/>
          <a:p>
            <a:pPr>
              <a:lnSpc>
                <a:spcPct val="150000"/>
              </a:lnSpc>
            </a:pPr>
            <a:r>
              <a:rPr lang="en-US" altLang="zh-CN" sz="1100" noProof="0">
                <a:solidFill>
                  <a:schemeClr val="tx1">
                    <a:lumMod val="75000"/>
                    <a:lumOff val="25000"/>
                  </a:schemeClr>
                </a:solidFill>
                <a:latin typeface="Arial Unicode MS" panose="020B0604020202020204" charset="-122"/>
                <a:ea typeface="Arial Unicode MS" panose="020B0604020202020204" charset="-122"/>
                <a:cs typeface="+mn-cs"/>
                <a:sym typeface="+mn-ea"/>
              </a:rPr>
              <a:t>Enter title
</a:t>
            </a:r>
          </a:p>
        </p:txBody>
      </p:sp>
      <p:sp>
        <p:nvSpPr>
          <p:cNvPr id="1049060" name="文本框 19"/>
          <p:cNvSpPr txBox="1"/>
          <p:nvPr/>
        </p:nvSpPr>
        <p:spPr>
          <a:xfrm>
            <a:off x="5365750" y="1752600"/>
            <a:ext cx="3332163" cy="2376170"/>
          </a:xfrm>
          <a:prstGeom prst="rect">
            <a:avLst/>
          </a:prstGeom>
          <a:noFill/>
          <a:ln w="9525">
            <a:noFill/>
          </a:ln>
        </p:spPr>
        <p:txBody>
          <a:bodyPr wrap="square" anchor="t">
            <a:spAutoFit/>
          </a:bodyPr>
          <a:lstStyle/>
          <a:p>
            <a:pPr>
              <a:lnSpc>
                <a:spcPct val="150000"/>
              </a:lnSpc>
            </a:pPr>
            <a:r>
              <a:rPr lang="zh-CN" altLang="en-US" sz="1100">
                <a:latin typeface="Arial Unicode MS" panose="020B0604020202020204" charset="-122"/>
                <a:ea typeface="Arial Unicode MS" panose="020B0604020202020204" charset="-122"/>
              </a:rPr>
              <a:t>Enter title
Click here to add content of the text，and briefly explain your point of view
</a:t>
            </a:r>
          </a:p>
          <a:p>
            <a:pPr>
              <a:lnSpc>
                <a:spcPct val="150000"/>
              </a:lnSpc>
            </a:pPr>
            <a:endParaRPr lang="zh-CN" altLang="en-US" sz="1100">
              <a:latin typeface="Arial Unicode MS" panose="020B0604020202020204" charset="-122"/>
              <a:ea typeface="Arial Unicode MS" panose="020B0604020202020204" charset="-122"/>
            </a:endParaRPr>
          </a:p>
          <a:p>
            <a:pPr>
              <a:lnSpc>
                <a:spcPct val="150000"/>
              </a:lnSpc>
            </a:pPr>
            <a:r>
              <a:rPr lang="zh-CN" altLang="en-US" sz="1100">
                <a:latin typeface="Arial Unicode MS" panose="020B0604020202020204" charset="-122"/>
                <a:ea typeface="Arial Unicode MS" panose="020B0604020202020204" charset="-122"/>
                <a:sym typeface="Arial" panose="020B0604020202020204" pitchFamily="34" charset="0"/>
              </a:rPr>
              <a:t>Enter title
Click here to add content of the text，and briefly explain your point of view
</a:t>
            </a:r>
            <a:endParaRPr lang="zh-CN" altLang="en-US" sz="1100">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9044"/>
                                        </p:tgtEl>
                                        <p:attrNameLst>
                                          <p:attrName>style.visibility</p:attrName>
                                        </p:attrNameLst>
                                      </p:cBhvr>
                                      <p:to>
                                        <p:strVal val="visible"/>
                                      </p:to>
                                    </p:set>
                                    <p:anim calcmode="lin" valueType="num">
                                      <p:cBhvr>
                                        <p:cTn id="7" dur="500" fill="hold"/>
                                        <p:tgtEl>
                                          <p:spTgt spid="1049044"/>
                                        </p:tgtEl>
                                        <p:attrNameLst>
                                          <p:attrName>ppt_x</p:attrName>
                                        </p:attrNameLst>
                                      </p:cBhvr>
                                      <p:tavLst>
                                        <p:tav tm="0">
                                          <p:val>
                                            <p:strVal val="0-#ppt_w/2"/>
                                          </p:val>
                                        </p:tav>
                                        <p:tav tm="100000">
                                          <p:val>
                                            <p:strVal val="#ppt_x"/>
                                          </p:val>
                                        </p:tav>
                                      </p:tavLst>
                                    </p:anim>
                                    <p:anim calcmode="lin" valueType="num">
                                      <p:cBhvr>
                                        <p:cTn id="8" dur="500" fill="hold"/>
                                        <p:tgtEl>
                                          <p:spTgt spid="10490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72"/>
                                        </p:tgtEl>
                                        <p:attrNameLst>
                                          <p:attrName>style.visibility</p:attrName>
                                        </p:attrNameLst>
                                      </p:cBhvr>
                                      <p:to>
                                        <p:strVal val="visible"/>
                                      </p:to>
                                    </p:set>
                                    <p:anim calcmode="lin" valueType="num">
                                      <p:cBhvr>
                                        <p:cTn id="12" dur="500" fill="hold"/>
                                        <p:tgtEl>
                                          <p:spTgt spid="172"/>
                                        </p:tgtEl>
                                        <p:attrNameLst>
                                          <p:attrName>ppt_w</p:attrName>
                                        </p:attrNameLst>
                                      </p:cBhvr>
                                      <p:tavLst>
                                        <p:tav tm="0">
                                          <p:val>
                                            <p:fltVal val="0"/>
                                          </p:val>
                                        </p:tav>
                                        <p:tav tm="100000">
                                          <p:val>
                                            <p:strVal val="#ppt_w"/>
                                          </p:val>
                                        </p:tav>
                                      </p:tavLst>
                                    </p:anim>
                                    <p:anim calcmode="lin" valueType="num">
                                      <p:cBhvr>
                                        <p:cTn id="13" dur="500" fill="hold"/>
                                        <p:tgtEl>
                                          <p:spTgt spid="172"/>
                                        </p:tgtEl>
                                        <p:attrNameLst>
                                          <p:attrName>ppt_h</p:attrName>
                                        </p:attrNameLst>
                                      </p:cBhvr>
                                      <p:tavLst>
                                        <p:tav tm="0">
                                          <p:val>
                                            <p:fltVal val="0"/>
                                          </p:val>
                                        </p:tav>
                                        <p:tav tm="100000">
                                          <p:val>
                                            <p:strVal val="#ppt_h"/>
                                          </p:val>
                                        </p:tav>
                                      </p:tavLst>
                                    </p:anim>
                                    <p:anim calcmode="lin" valueType="num">
                                      <p:cBhvr>
                                        <p:cTn id="14" dur="500" fill="hold"/>
                                        <p:tgtEl>
                                          <p:spTgt spid="172"/>
                                        </p:tgtEl>
                                        <p:attrNameLst>
                                          <p:attrName>style.rotation</p:attrName>
                                        </p:attrNameLst>
                                      </p:cBhvr>
                                      <p:tavLst>
                                        <p:tav tm="0">
                                          <p:val>
                                            <p:fltVal val="360"/>
                                          </p:val>
                                        </p:tav>
                                        <p:tav tm="100000">
                                          <p:val>
                                            <p:fltVal val="0"/>
                                          </p:val>
                                        </p:tav>
                                      </p:tavLst>
                                    </p:anim>
                                    <p:animEffect transition="in" filter="fade">
                                      <p:cBhvr>
                                        <p:cTn id="15" dur="500"/>
                                        <p:tgtEl>
                                          <p:spTgt spid="172"/>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9045"/>
                                        </p:tgtEl>
                                        <p:attrNameLst>
                                          <p:attrName>style.visibility</p:attrName>
                                        </p:attrNameLst>
                                      </p:cBhvr>
                                      <p:to>
                                        <p:strVal val="visible"/>
                                      </p:to>
                                    </p:set>
                                    <p:anim calcmode="lin" valueType="num">
                                      <p:cBhvr>
                                        <p:cTn id="19" dur="500" fill="hold"/>
                                        <p:tgtEl>
                                          <p:spTgt spid="1049045"/>
                                        </p:tgtEl>
                                        <p:attrNameLst>
                                          <p:attrName>ppt_w</p:attrName>
                                        </p:attrNameLst>
                                      </p:cBhvr>
                                      <p:tavLst>
                                        <p:tav tm="0">
                                          <p:val>
                                            <p:fltVal val="0"/>
                                          </p:val>
                                        </p:tav>
                                        <p:tav tm="100000">
                                          <p:val>
                                            <p:strVal val="#ppt_w"/>
                                          </p:val>
                                        </p:tav>
                                      </p:tavLst>
                                    </p:anim>
                                    <p:anim calcmode="lin" valueType="num">
                                      <p:cBhvr>
                                        <p:cTn id="20" dur="500" fill="hold"/>
                                        <p:tgtEl>
                                          <p:spTgt spid="1049045"/>
                                        </p:tgtEl>
                                        <p:attrNameLst>
                                          <p:attrName>ppt_h</p:attrName>
                                        </p:attrNameLst>
                                      </p:cBhvr>
                                      <p:tavLst>
                                        <p:tav tm="0">
                                          <p:val>
                                            <p:fltVal val="0"/>
                                          </p:val>
                                        </p:tav>
                                        <p:tav tm="100000">
                                          <p:val>
                                            <p:strVal val="#ppt_h"/>
                                          </p:val>
                                        </p:tav>
                                      </p:tavLst>
                                    </p:anim>
                                    <p:anim calcmode="lin" valueType="num">
                                      <p:cBhvr>
                                        <p:cTn id="21" dur="500" fill="hold"/>
                                        <p:tgtEl>
                                          <p:spTgt spid="1049045"/>
                                        </p:tgtEl>
                                        <p:attrNameLst>
                                          <p:attrName>style.rotation</p:attrName>
                                        </p:attrNameLst>
                                      </p:cBhvr>
                                      <p:tavLst>
                                        <p:tav tm="0">
                                          <p:val>
                                            <p:fltVal val="360"/>
                                          </p:val>
                                        </p:tav>
                                        <p:tav tm="100000">
                                          <p:val>
                                            <p:fltVal val="0"/>
                                          </p:val>
                                        </p:tav>
                                      </p:tavLst>
                                    </p:anim>
                                    <p:animEffect transition="in" filter="fade">
                                      <p:cBhvr>
                                        <p:cTn id="22" dur="500"/>
                                        <p:tgtEl>
                                          <p:spTgt spid="1049045"/>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1049051"/>
                                        </p:tgtEl>
                                        <p:attrNameLst>
                                          <p:attrName>style.visibility</p:attrName>
                                        </p:attrNameLst>
                                      </p:cBhvr>
                                      <p:to>
                                        <p:strVal val="visible"/>
                                      </p:to>
                                    </p:set>
                                    <p:anim calcmode="lin" valueType="num">
                                      <p:cBhvr>
                                        <p:cTn id="26" dur="500" fill="hold"/>
                                        <p:tgtEl>
                                          <p:spTgt spid="1049051"/>
                                        </p:tgtEl>
                                        <p:attrNameLst>
                                          <p:attrName>ppt_x</p:attrName>
                                        </p:attrNameLst>
                                      </p:cBhvr>
                                      <p:tavLst>
                                        <p:tav tm="0">
                                          <p:val>
                                            <p:strVal val="1+#ppt_w/2"/>
                                          </p:val>
                                        </p:tav>
                                        <p:tav tm="100000">
                                          <p:val>
                                            <p:strVal val="#ppt_x"/>
                                          </p:val>
                                        </p:tav>
                                      </p:tavLst>
                                    </p:anim>
                                    <p:anim calcmode="lin" valueType="num">
                                      <p:cBhvr>
                                        <p:cTn id="27" dur="500" fill="hold"/>
                                        <p:tgtEl>
                                          <p:spTgt spid="104905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1049046"/>
                                        </p:tgtEl>
                                        <p:attrNameLst>
                                          <p:attrName>style.visibility</p:attrName>
                                        </p:attrNameLst>
                                      </p:cBhvr>
                                      <p:to>
                                        <p:strVal val="visible"/>
                                      </p:to>
                                    </p:set>
                                    <p:anim calcmode="lin" valueType="num">
                                      <p:cBhvr>
                                        <p:cTn id="31" dur="500" fill="hold"/>
                                        <p:tgtEl>
                                          <p:spTgt spid="1049046"/>
                                        </p:tgtEl>
                                        <p:attrNameLst>
                                          <p:attrName>ppt_x</p:attrName>
                                        </p:attrNameLst>
                                      </p:cBhvr>
                                      <p:tavLst>
                                        <p:tav tm="0">
                                          <p:val>
                                            <p:strVal val="1+#ppt_w/2"/>
                                          </p:val>
                                        </p:tav>
                                        <p:tav tm="100000">
                                          <p:val>
                                            <p:strVal val="#ppt_x"/>
                                          </p:val>
                                        </p:tav>
                                      </p:tavLst>
                                    </p:anim>
                                    <p:anim calcmode="lin" valueType="num">
                                      <p:cBhvr>
                                        <p:cTn id="32" dur="500" fill="hold"/>
                                        <p:tgtEl>
                                          <p:spTgt spid="1049046"/>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2" fill="hold" grpId="0" nodeType="afterEffect">
                                  <p:stCondLst>
                                    <p:cond delay="0"/>
                                  </p:stCondLst>
                                  <p:childTnLst>
                                    <p:set>
                                      <p:cBhvr>
                                        <p:cTn id="35" dur="1" fill="hold">
                                          <p:stCondLst>
                                            <p:cond delay="0"/>
                                          </p:stCondLst>
                                        </p:cTn>
                                        <p:tgtEl>
                                          <p:spTgt spid="1049052"/>
                                        </p:tgtEl>
                                        <p:attrNameLst>
                                          <p:attrName>style.visibility</p:attrName>
                                        </p:attrNameLst>
                                      </p:cBhvr>
                                      <p:to>
                                        <p:strVal val="visible"/>
                                      </p:to>
                                    </p:set>
                                    <p:anim calcmode="lin" valueType="num">
                                      <p:cBhvr>
                                        <p:cTn id="36" dur="500" fill="hold"/>
                                        <p:tgtEl>
                                          <p:spTgt spid="1049052"/>
                                        </p:tgtEl>
                                        <p:attrNameLst>
                                          <p:attrName>ppt_x</p:attrName>
                                        </p:attrNameLst>
                                      </p:cBhvr>
                                      <p:tavLst>
                                        <p:tav tm="0">
                                          <p:val>
                                            <p:strVal val="1+#ppt_w/2"/>
                                          </p:val>
                                        </p:tav>
                                        <p:tav tm="100000">
                                          <p:val>
                                            <p:strVal val="#ppt_x"/>
                                          </p:val>
                                        </p:tav>
                                      </p:tavLst>
                                    </p:anim>
                                    <p:anim calcmode="lin" valueType="num">
                                      <p:cBhvr>
                                        <p:cTn id="37" dur="500" fill="hold"/>
                                        <p:tgtEl>
                                          <p:spTgt spid="1049052"/>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2" fill="hold" grpId="0" nodeType="afterEffect">
                                  <p:stCondLst>
                                    <p:cond delay="0"/>
                                  </p:stCondLst>
                                  <p:childTnLst>
                                    <p:set>
                                      <p:cBhvr>
                                        <p:cTn id="40" dur="1" fill="hold">
                                          <p:stCondLst>
                                            <p:cond delay="0"/>
                                          </p:stCondLst>
                                        </p:cTn>
                                        <p:tgtEl>
                                          <p:spTgt spid="1049047"/>
                                        </p:tgtEl>
                                        <p:attrNameLst>
                                          <p:attrName>style.visibility</p:attrName>
                                        </p:attrNameLst>
                                      </p:cBhvr>
                                      <p:to>
                                        <p:strVal val="visible"/>
                                      </p:to>
                                    </p:set>
                                    <p:anim calcmode="lin" valueType="num">
                                      <p:cBhvr>
                                        <p:cTn id="41" dur="500" fill="hold"/>
                                        <p:tgtEl>
                                          <p:spTgt spid="1049047"/>
                                        </p:tgtEl>
                                        <p:attrNameLst>
                                          <p:attrName>ppt_x</p:attrName>
                                        </p:attrNameLst>
                                      </p:cBhvr>
                                      <p:tavLst>
                                        <p:tav tm="0">
                                          <p:val>
                                            <p:strVal val="1+#ppt_w/2"/>
                                          </p:val>
                                        </p:tav>
                                        <p:tav tm="100000">
                                          <p:val>
                                            <p:strVal val="#ppt_x"/>
                                          </p:val>
                                        </p:tav>
                                      </p:tavLst>
                                    </p:anim>
                                    <p:anim calcmode="lin" valueType="num">
                                      <p:cBhvr>
                                        <p:cTn id="42" dur="500" fill="hold"/>
                                        <p:tgtEl>
                                          <p:spTgt spid="1049047"/>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2" fill="hold" grpId="0" nodeType="afterEffect">
                                  <p:stCondLst>
                                    <p:cond delay="0"/>
                                  </p:stCondLst>
                                  <p:childTnLst>
                                    <p:set>
                                      <p:cBhvr>
                                        <p:cTn id="45" dur="1" fill="hold">
                                          <p:stCondLst>
                                            <p:cond delay="0"/>
                                          </p:stCondLst>
                                        </p:cTn>
                                        <p:tgtEl>
                                          <p:spTgt spid="1049053"/>
                                        </p:tgtEl>
                                        <p:attrNameLst>
                                          <p:attrName>style.visibility</p:attrName>
                                        </p:attrNameLst>
                                      </p:cBhvr>
                                      <p:to>
                                        <p:strVal val="visible"/>
                                      </p:to>
                                    </p:set>
                                    <p:anim calcmode="lin" valueType="num">
                                      <p:cBhvr>
                                        <p:cTn id="46" dur="500" fill="hold"/>
                                        <p:tgtEl>
                                          <p:spTgt spid="1049053"/>
                                        </p:tgtEl>
                                        <p:attrNameLst>
                                          <p:attrName>ppt_x</p:attrName>
                                        </p:attrNameLst>
                                      </p:cBhvr>
                                      <p:tavLst>
                                        <p:tav tm="0">
                                          <p:val>
                                            <p:strVal val="1+#ppt_w/2"/>
                                          </p:val>
                                        </p:tav>
                                        <p:tav tm="100000">
                                          <p:val>
                                            <p:strVal val="#ppt_x"/>
                                          </p:val>
                                        </p:tav>
                                      </p:tavLst>
                                    </p:anim>
                                    <p:anim calcmode="lin" valueType="num">
                                      <p:cBhvr>
                                        <p:cTn id="47" dur="500" fill="hold"/>
                                        <p:tgtEl>
                                          <p:spTgt spid="1049053"/>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2" fill="hold" grpId="0" nodeType="afterEffect">
                                  <p:stCondLst>
                                    <p:cond delay="0"/>
                                  </p:stCondLst>
                                  <p:childTnLst>
                                    <p:set>
                                      <p:cBhvr>
                                        <p:cTn id="50" dur="1" fill="hold">
                                          <p:stCondLst>
                                            <p:cond delay="0"/>
                                          </p:stCondLst>
                                        </p:cTn>
                                        <p:tgtEl>
                                          <p:spTgt spid="1049048"/>
                                        </p:tgtEl>
                                        <p:attrNameLst>
                                          <p:attrName>style.visibility</p:attrName>
                                        </p:attrNameLst>
                                      </p:cBhvr>
                                      <p:to>
                                        <p:strVal val="visible"/>
                                      </p:to>
                                    </p:set>
                                    <p:anim calcmode="lin" valueType="num">
                                      <p:cBhvr>
                                        <p:cTn id="51" dur="500" fill="hold"/>
                                        <p:tgtEl>
                                          <p:spTgt spid="1049048"/>
                                        </p:tgtEl>
                                        <p:attrNameLst>
                                          <p:attrName>ppt_x</p:attrName>
                                        </p:attrNameLst>
                                      </p:cBhvr>
                                      <p:tavLst>
                                        <p:tav tm="0">
                                          <p:val>
                                            <p:strVal val="1+#ppt_w/2"/>
                                          </p:val>
                                        </p:tav>
                                        <p:tav tm="100000">
                                          <p:val>
                                            <p:strVal val="#ppt_x"/>
                                          </p:val>
                                        </p:tav>
                                      </p:tavLst>
                                    </p:anim>
                                    <p:anim calcmode="lin" valueType="num">
                                      <p:cBhvr>
                                        <p:cTn id="52" dur="500" fill="hold"/>
                                        <p:tgtEl>
                                          <p:spTgt spid="1049048"/>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2" presetClass="entr" presetSubtype="2" fill="hold" grpId="0" nodeType="afterEffect">
                                  <p:stCondLst>
                                    <p:cond delay="0"/>
                                  </p:stCondLst>
                                  <p:childTnLst>
                                    <p:set>
                                      <p:cBhvr>
                                        <p:cTn id="55" dur="1" fill="hold">
                                          <p:stCondLst>
                                            <p:cond delay="0"/>
                                          </p:stCondLst>
                                        </p:cTn>
                                        <p:tgtEl>
                                          <p:spTgt spid="1049054"/>
                                        </p:tgtEl>
                                        <p:attrNameLst>
                                          <p:attrName>style.visibility</p:attrName>
                                        </p:attrNameLst>
                                      </p:cBhvr>
                                      <p:to>
                                        <p:strVal val="visible"/>
                                      </p:to>
                                    </p:set>
                                    <p:anim calcmode="lin" valueType="num">
                                      <p:cBhvr>
                                        <p:cTn id="56" dur="500" fill="hold"/>
                                        <p:tgtEl>
                                          <p:spTgt spid="1049054"/>
                                        </p:tgtEl>
                                        <p:attrNameLst>
                                          <p:attrName>ppt_x</p:attrName>
                                        </p:attrNameLst>
                                      </p:cBhvr>
                                      <p:tavLst>
                                        <p:tav tm="0">
                                          <p:val>
                                            <p:strVal val="1+#ppt_w/2"/>
                                          </p:val>
                                        </p:tav>
                                        <p:tav tm="100000">
                                          <p:val>
                                            <p:strVal val="#ppt_x"/>
                                          </p:val>
                                        </p:tav>
                                      </p:tavLst>
                                    </p:anim>
                                    <p:anim calcmode="lin" valueType="num">
                                      <p:cBhvr>
                                        <p:cTn id="57" dur="500" fill="hold"/>
                                        <p:tgtEl>
                                          <p:spTgt spid="1049054"/>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2" fill="hold" grpId="0" nodeType="afterEffect">
                                  <p:stCondLst>
                                    <p:cond delay="0"/>
                                  </p:stCondLst>
                                  <p:childTnLst>
                                    <p:set>
                                      <p:cBhvr>
                                        <p:cTn id="60" dur="1" fill="hold">
                                          <p:stCondLst>
                                            <p:cond delay="0"/>
                                          </p:stCondLst>
                                        </p:cTn>
                                        <p:tgtEl>
                                          <p:spTgt spid="1049049"/>
                                        </p:tgtEl>
                                        <p:attrNameLst>
                                          <p:attrName>style.visibility</p:attrName>
                                        </p:attrNameLst>
                                      </p:cBhvr>
                                      <p:to>
                                        <p:strVal val="visible"/>
                                      </p:to>
                                    </p:set>
                                    <p:anim calcmode="lin" valueType="num">
                                      <p:cBhvr>
                                        <p:cTn id="61" dur="500" fill="hold"/>
                                        <p:tgtEl>
                                          <p:spTgt spid="1049049"/>
                                        </p:tgtEl>
                                        <p:attrNameLst>
                                          <p:attrName>ppt_x</p:attrName>
                                        </p:attrNameLst>
                                      </p:cBhvr>
                                      <p:tavLst>
                                        <p:tav tm="0">
                                          <p:val>
                                            <p:strVal val="1+#ppt_w/2"/>
                                          </p:val>
                                        </p:tav>
                                        <p:tav tm="100000">
                                          <p:val>
                                            <p:strVal val="#ppt_x"/>
                                          </p:val>
                                        </p:tav>
                                      </p:tavLst>
                                    </p:anim>
                                    <p:anim calcmode="lin" valueType="num">
                                      <p:cBhvr>
                                        <p:cTn id="62" dur="500" fill="hold"/>
                                        <p:tgtEl>
                                          <p:spTgt spid="1049049"/>
                                        </p:tgtEl>
                                        <p:attrNameLst>
                                          <p:attrName>ppt_y</p:attrName>
                                        </p:attrNameLst>
                                      </p:cBhvr>
                                      <p:tavLst>
                                        <p:tav tm="0">
                                          <p:val>
                                            <p:strVal val="#ppt_y"/>
                                          </p:val>
                                        </p:tav>
                                        <p:tav tm="100000">
                                          <p:val>
                                            <p:strVal val="#ppt_y"/>
                                          </p:val>
                                        </p:tav>
                                      </p:tavLst>
                                    </p:anim>
                                  </p:childTnLst>
                                </p:cTn>
                              </p:par>
                            </p:childTnLst>
                          </p:cTn>
                        </p:par>
                        <p:par>
                          <p:cTn id="63" fill="hold">
                            <p:stCondLst>
                              <p:cond delay="5500"/>
                            </p:stCondLst>
                            <p:childTnLst>
                              <p:par>
                                <p:cTn id="64" presetID="2" presetClass="entr" presetSubtype="2" fill="hold" grpId="0" nodeType="afterEffect">
                                  <p:stCondLst>
                                    <p:cond delay="0"/>
                                  </p:stCondLst>
                                  <p:childTnLst>
                                    <p:set>
                                      <p:cBhvr>
                                        <p:cTn id="65" dur="1" fill="hold">
                                          <p:stCondLst>
                                            <p:cond delay="0"/>
                                          </p:stCondLst>
                                        </p:cTn>
                                        <p:tgtEl>
                                          <p:spTgt spid="1049055"/>
                                        </p:tgtEl>
                                        <p:attrNameLst>
                                          <p:attrName>style.visibility</p:attrName>
                                        </p:attrNameLst>
                                      </p:cBhvr>
                                      <p:to>
                                        <p:strVal val="visible"/>
                                      </p:to>
                                    </p:set>
                                    <p:anim calcmode="lin" valueType="num">
                                      <p:cBhvr>
                                        <p:cTn id="66" dur="500" fill="hold"/>
                                        <p:tgtEl>
                                          <p:spTgt spid="1049055"/>
                                        </p:tgtEl>
                                        <p:attrNameLst>
                                          <p:attrName>ppt_x</p:attrName>
                                        </p:attrNameLst>
                                      </p:cBhvr>
                                      <p:tavLst>
                                        <p:tav tm="0">
                                          <p:val>
                                            <p:strVal val="1+#ppt_w/2"/>
                                          </p:val>
                                        </p:tav>
                                        <p:tav tm="100000">
                                          <p:val>
                                            <p:strVal val="#ppt_x"/>
                                          </p:val>
                                        </p:tav>
                                      </p:tavLst>
                                    </p:anim>
                                    <p:anim calcmode="lin" valueType="num">
                                      <p:cBhvr>
                                        <p:cTn id="67" dur="500" fill="hold"/>
                                        <p:tgtEl>
                                          <p:spTgt spid="1049055"/>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2" fill="hold" grpId="0" nodeType="afterEffect">
                                  <p:stCondLst>
                                    <p:cond delay="0"/>
                                  </p:stCondLst>
                                  <p:childTnLst>
                                    <p:set>
                                      <p:cBhvr>
                                        <p:cTn id="70" dur="1" fill="hold">
                                          <p:stCondLst>
                                            <p:cond delay="0"/>
                                          </p:stCondLst>
                                        </p:cTn>
                                        <p:tgtEl>
                                          <p:spTgt spid="1049050"/>
                                        </p:tgtEl>
                                        <p:attrNameLst>
                                          <p:attrName>style.visibility</p:attrName>
                                        </p:attrNameLst>
                                      </p:cBhvr>
                                      <p:to>
                                        <p:strVal val="visible"/>
                                      </p:to>
                                    </p:set>
                                    <p:anim calcmode="lin" valueType="num">
                                      <p:cBhvr>
                                        <p:cTn id="71" dur="500" fill="hold"/>
                                        <p:tgtEl>
                                          <p:spTgt spid="1049050"/>
                                        </p:tgtEl>
                                        <p:attrNameLst>
                                          <p:attrName>ppt_x</p:attrName>
                                        </p:attrNameLst>
                                      </p:cBhvr>
                                      <p:tavLst>
                                        <p:tav tm="0">
                                          <p:val>
                                            <p:strVal val="1+#ppt_w/2"/>
                                          </p:val>
                                        </p:tav>
                                        <p:tav tm="100000">
                                          <p:val>
                                            <p:strVal val="#ppt_x"/>
                                          </p:val>
                                        </p:tav>
                                      </p:tavLst>
                                    </p:anim>
                                    <p:anim calcmode="lin" valueType="num">
                                      <p:cBhvr>
                                        <p:cTn id="72" dur="500" fill="hold"/>
                                        <p:tgtEl>
                                          <p:spTgt spid="1049050"/>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49" presetClass="entr" presetSubtype="0" decel="100000" fill="hold" grpId="0" nodeType="afterEffect">
                                  <p:stCondLst>
                                    <p:cond delay="0"/>
                                  </p:stCondLst>
                                  <p:childTnLst>
                                    <p:set>
                                      <p:cBhvr>
                                        <p:cTn id="75" dur="1" fill="hold">
                                          <p:stCondLst>
                                            <p:cond delay="0"/>
                                          </p:stCondLst>
                                        </p:cTn>
                                        <p:tgtEl>
                                          <p:spTgt spid="1049056"/>
                                        </p:tgtEl>
                                        <p:attrNameLst>
                                          <p:attrName>style.visibility</p:attrName>
                                        </p:attrNameLst>
                                      </p:cBhvr>
                                      <p:to>
                                        <p:strVal val="visible"/>
                                      </p:to>
                                    </p:set>
                                    <p:anim calcmode="lin" valueType="num">
                                      <p:cBhvr>
                                        <p:cTn id="76" dur="500" fill="hold"/>
                                        <p:tgtEl>
                                          <p:spTgt spid="1049056"/>
                                        </p:tgtEl>
                                        <p:attrNameLst>
                                          <p:attrName>ppt_w</p:attrName>
                                        </p:attrNameLst>
                                      </p:cBhvr>
                                      <p:tavLst>
                                        <p:tav tm="0">
                                          <p:val>
                                            <p:fltVal val="0"/>
                                          </p:val>
                                        </p:tav>
                                        <p:tav tm="100000">
                                          <p:val>
                                            <p:strVal val="#ppt_w"/>
                                          </p:val>
                                        </p:tav>
                                      </p:tavLst>
                                    </p:anim>
                                    <p:anim calcmode="lin" valueType="num">
                                      <p:cBhvr>
                                        <p:cTn id="77" dur="500" fill="hold"/>
                                        <p:tgtEl>
                                          <p:spTgt spid="1049056"/>
                                        </p:tgtEl>
                                        <p:attrNameLst>
                                          <p:attrName>ppt_h</p:attrName>
                                        </p:attrNameLst>
                                      </p:cBhvr>
                                      <p:tavLst>
                                        <p:tav tm="0">
                                          <p:val>
                                            <p:fltVal val="0"/>
                                          </p:val>
                                        </p:tav>
                                        <p:tav tm="100000">
                                          <p:val>
                                            <p:strVal val="#ppt_h"/>
                                          </p:val>
                                        </p:tav>
                                      </p:tavLst>
                                    </p:anim>
                                    <p:anim calcmode="lin" valueType="num">
                                      <p:cBhvr>
                                        <p:cTn id="78" dur="500" fill="hold"/>
                                        <p:tgtEl>
                                          <p:spTgt spid="1049056"/>
                                        </p:tgtEl>
                                        <p:attrNameLst>
                                          <p:attrName>style.rotation</p:attrName>
                                        </p:attrNameLst>
                                      </p:cBhvr>
                                      <p:tavLst>
                                        <p:tav tm="0">
                                          <p:val>
                                            <p:fltVal val="360"/>
                                          </p:val>
                                        </p:tav>
                                        <p:tav tm="100000">
                                          <p:val>
                                            <p:fltVal val="0"/>
                                          </p:val>
                                        </p:tav>
                                      </p:tavLst>
                                    </p:anim>
                                    <p:animEffect transition="in" filter="fade">
                                      <p:cBhvr>
                                        <p:cTn id="79" dur="500"/>
                                        <p:tgtEl>
                                          <p:spTgt spid="1049056"/>
                                        </p:tgtEl>
                                      </p:cBhvr>
                                    </p:animEffect>
                                  </p:childTnLst>
                                </p:cTn>
                              </p:par>
                            </p:childTnLst>
                          </p:cTn>
                        </p:par>
                        <p:par>
                          <p:cTn id="80" fill="hold">
                            <p:stCondLst>
                              <p:cond delay="7000"/>
                            </p:stCondLst>
                            <p:childTnLst>
                              <p:par>
                                <p:cTn id="81" presetID="2" presetClass="entr" presetSubtype="2" fill="hold" grpId="0" nodeType="afterEffect">
                                  <p:stCondLst>
                                    <p:cond delay="0"/>
                                  </p:stCondLst>
                                  <p:childTnLst>
                                    <p:set>
                                      <p:cBhvr>
                                        <p:cTn id="82" dur="1" fill="hold">
                                          <p:stCondLst>
                                            <p:cond delay="0"/>
                                          </p:stCondLst>
                                        </p:cTn>
                                        <p:tgtEl>
                                          <p:spTgt spid="1049058"/>
                                        </p:tgtEl>
                                        <p:attrNameLst>
                                          <p:attrName>style.visibility</p:attrName>
                                        </p:attrNameLst>
                                      </p:cBhvr>
                                      <p:to>
                                        <p:strVal val="visible"/>
                                      </p:to>
                                    </p:set>
                                    <p:anim calcmode="lin" valueType="num">
                                      <p:cBhvr>
                                        <p:cTn id="83" dur="500" fill="hold"/>
                                        <p:tgtEl>
                                          <p:spTgt spid="1049058"/>
                                        </p:tgtEl>
                                        <p:attrNameLst>
                                          <p:attrName>ppt_x</p:attrName>
                                        </p:attrNameLst>
                                      </p:cBhvr>
                                      <p:tavLst>
                                        <p:tav tm="0">
                                          <p:val>
                                            <p:strVal val="1+#ppt_w/2"/>
                                          </p:val>
                                        </p:tav>
                                        <p:tav tm="100000">
                                          <p:val>
                                            <p:strVal val="#ppt_x"/>
                                          </p:val>
                                        </p:tav>
                                      </p:tavLst>
                                    </p:anim>
                                    <p:anim calcmode="lin" valueType="num">
                                      <p:cBhvr>
                                        <p:cTn id="84" dur="500" fill="hold"/>
                                        <p:tgtEl>
                                          <p:spTgt spid="1049058"/>
                                        </p:tgtEl>
                                        <p:attrNameLst>
                                          <p:attrName>ppt_y</p:attrName>
                                        </p:attrNameLst>
                                      </p:cBhvr>
                                      <p:tavLst>
                                        <p:tav tm="0">
                                          <p:val>
                                            <p:strVal val="#ppt_y"/>
                                          </p:val>
                                        </p:tav>
                                        <p:tav tm="100000">
                                          <p:val>
                                            <p:strVal val="#ppt_y"/>
                                          </p:val>
                                        </p:tav>
                                      </p:tavLst>
                                    </p:anim>
                                  </p:childTnLst>
                                </p:cTn>
                              </p:par>
                            </p:childTnLst>
                          </p:cTn>
                        </p:par>
                        <p:par>
                          <p:cTn id="85" fill="hold">
                            <p:stCondLst>
                              <p:cond delay="7500"/>
                            </p:stCondLst>
                            <p:childTnLst>
                              <p:par>
                                <p:cTn id="86" presetID="49" presetClass="entr" presetSubtype="0" decel="100000" fill="hold" grpId="0" nodeType="afterEffect">
                                  <p:stCondLst>
                                    <p:cond delay="0"/>
                                  </p:stCondLst>
                                  <p:childTnLst>
                                    <p:set>
                                      <p:cBhvr>
                                        <p:cTn id="87" dur="1" fill="hold">
                                          <p:stCondLst>
                                            <p:cond delay="0"/>
                                          </p:stCondLst>
                                        </p:cTn>
                                        <p:tgtEl>
                                          <p:spTgt spid="1049057"/>
                                        </p:tgtEl>
                                        <p:attrNameLst>
                                          <p:attrName>style.visibility</p:attrName>
                                        </p:attrNameLst>
                                      </p:cBhvr>
                                      <p:to>
                                        <p:strVal val="visible"/>
                                      </p:to>
                                    </p:set>
                                    <p:anim calcmode="lin" valueType="num">
                                      <p:cBhvr>
                                        <p:cTn id="88" dur="500" fill="hold"/>
                                        <p:tgtEl>
                                          <p:spTgt spid="1049057"/>
                                        </p:tgtEl>
                                        <p:attrNameLst>
                                          <p:attrName>ppt_w</p:attrName>
                                        </p:attrNameLst>
                                      </p:cBhvr>
                                      <p:tavLst>
                                        <p:tav tm="0">
                                          <p:val>
                                            <p:fltVal val="0"/>
                                          </p:val>
                                        </p:tav>
                                        <p:tav tm="100000">
                                          <p:val>
                                            <p:strVal val="#ppt_w"/>
                                          </p:val>
                                        </p:tav>
                                      </p:tavLst>
                                    </p:anim>
                                    <p:anim calcmode="lin" valueType="num">
                                      <p:cBhvr>
                                        <p:cTn id="89" dur="500" fill="hold"/>
                                        <p:tgtEl>
                                          <p:spTgt spid="1049057"/>
                                        </p:tgtEl>
                                        <p:attrNameLst>
                                          <p:attrName>ppt_h</p:attrName>
                                        </p:attrNameLst>
                                      </p:cBhvr>
                                      <p:tavLst>
                                        <p:tav tm="0">
                                          <p:val>
                                            <p:fltVal val="0"/>
                                          </p:val>
                                        </p:tav>
                                        <p:tav tm="100000">
                                          <p:val>
                                            <p:strVal val="#ppt_h"/>
                                          </p:val>
                                        </p:tav>
                                      </p:tavLst>
                                    </p:anim>
                                    <p:anim calcmode="lin" valueType="num">
                                      <p:cBhvr>
                                        <p:cTn id="90" dur="500" fill="hold"/>
                                        <p:tgtEl>
                                          <p:spTgt spid="1049057"/>
                                        </p:tgtEl>
                                        <p:attrNameLst>
                                          <p:attrName>style.rotation</p:attrName>
                                        </p:attrNameLst>
                                      </p:cBhvr>
                                      <p:tavLst>
                                        <p:tav tm="0">
                                          <p:val>
                                            <p:fltVal val="360"/>
                                          </p:val>
                                        </p:tav>
                                        <p:tav tm="100000">
                                          <p:val>
                                            <p:fltVal val="0"/>
                                          </p:val>
                                        </p:tav>
                                      </p:tavLst>
                                    </p:anim>
                                    <p:animEffect transition="in" filter="fade">
                                      <p:cBhvr>
                                        <p:cTn id="91" dur="500"/>
                                        <p:tgtEl>
                                          <p:spTgt spid="1049057"/>
                                        </p:tgtEl>
                                      </p:cBhvr>
                                    </p:animEffect>
                                  </p:childTnLst>
                                </p:cTn>
                              </p:par>
                            </p:childTnLst>
                          </p:cTn>
                        </p:par>
                        <p:par>
                          <p:cTn id="92" fill="hold">
                            <p:stCondLst>
                              <p:cond delay="8000"/>
                            </p:stCondLst>
                            <p:childTnLst>
                              <p:par>
                                <p:cTn id="93" presetID="2" presetClass="entr" presetSubtype="2" fill="hold" grpId="0" nodeType="afterEffect">
                                  <p:stCondLst>
                                    <p:cond delay="0"/>
                                  </p:stCondLst>
                                  <p:childTnLst>
                                    <p:set>
                                      <p:cBhvr>
                                        <p:cTn id="94" dur="1" fill="hold">
                                          <p:stCondLst>
                                            <p:cond delay="0"/>
                                          </p:stCondLst>
                                        </p:cTn>
                                        <p:tgtEl>
                                          <p:spTgt spid="1049059"/>
                                        </p:tgtEl>
                                        <p:attrNameLst>
                                          <p:attrName>style.visibility</p:attrName>
                                        </p:attrNameLst>
                                      </p:cBhvr>
                                      <p:to>
                                        <p:strVal val="visible"/>
                                      </p:to>
                                    </p:set>
                                    <p:anim calcmode="lin" valueType="num">
                                      <p:cBhvr>
                                        <p:cTn id="95" dur="500" fill="hold"/>
                                        <p:tgtEl>
                                          <p:spTgt spid="1049059"/>
                                        </p:tgtEl>
                                        <p:attrNameLst>
                                          <p:attrName>ppt_x</p:attrName>
                                        </p:attrNameLst>
                                      </p:cBhvr>
                                      <p:tavLst>
                                        <p:tav tm="0">
                                          <p:val>
                                            <p:strVal val="1+#ppt_w/2"/>
                                          </p:val>
                                        </p:tav>
                                        <p:tav tm="100000">
                                          <p:val>
                                            <p:strVal val="#ppt_x"/>
                                          </p:val>
                                        </p:tav>
                                      </p:tavLst>
                                    </p:anim>
                                    <p:anim calcmode="lin" valueType="num">
                                      <p:cBhvr>
                                        <p:cTn id="96" dur="500" fill="hold"/>
                                        <p:tgtEl>
                                          <p:spTgt spid="1049059"/>
                                        </p:tgtEl>
                                        <p:attrNameLst>
                                          <p:attrName>ppt_y</p:attrName>
                                        </p:attrNameLst>
                                      </p:cBhvr>
                                      <p:tavLst>
                                        <p:tav tm="0">
                                          <p:val>
                                            <p:strVal val="#ppt_y"/>
                                          </p:val>
                                        </p:tav>
                                        <p:tav tm="100000">
                                          <p:val>
                                            <p:strVal val="#ppt_y"/>
                                          </p:val>
                                        </p:tav>
                                      </p:tavLst>
                                    </p:anim>
                                  </p:childTnLst>
                                </p:cTn>
                              </p:par>
                            </p:childTnLst>
                          </p:cTn>
                        </p:par>
                        <p:par>
                          <p:cTn id="97" fill="hold">
                            <p:stCondLst>
                              <p:cond delay="8500"/>
                            </p:stCondLst>
                            <p:childTnLst>
                              <p:par>
                                <p:cTn id="98" presetID="2" presetClass="entr" presetSubtype="8" fill="hold" grpId="0" nodeType="afterEffect">
                                  <p:stCondLst>
                                    <p:cond delay="0"/>
                                  </p:stCondLst>
                                  <p:childTnLst>
                                    <p:set>
                                      <p:cBhvr>
                                        <p:cTn id="99" dur="1" fill="hold">
                                          <p:stCondLst>
                                            <p:cond delay="0"/>
                                          </p:stCondLst>
                                        </p:cTn>
                                        <p:tgtEl>
                                          <p:spTgt spid="1049060"/>
                                        </p:tgtEl>
                                        <p:attrNameLst>
                                          <p:attrName>style.visibility</p:attrName>
                                        </p:attrNameLst>
                                      </p:cBhvr>
                                      <p:to>
                                        <p:strVal val="visible"/>
                                      </p:to>
                                    </p:set>
                                    <p:anim calcmode="lin" valueType="num">
                                      <p:cBhvr>
                                        <p:cTn id="100" dur="500" fill="hold"/>
                                        <p:tgtEl>
                                          <p:spTgt spid="1049060"/>
                                        </p:tgtEl>
                                        <p:attrNameLst>
                                          <p:attrName>ppt_x</p:attrName>
                                        </p:attrNameLst>
                                      </p:cBhvr>
                                      <p:tavLst>
                                        <p:tav tm="0">
                                          <p:val>
                                            <p:strVal val="0-#ppt_w/2"/>
                                          </p:val>
                                        </p:tav>
                                        <p:tav tm="100000">
                                          <p:val>
                                            <p:strVal val="#ppt_x"/>
                                          </p:val>
                                        </p:tav>
                                      </p:tavLst>
                                    </p:anim>
                                    <p:anim calcmode="lin" valueType="num">
                                      <p:cBhvr>
                                        <p:cTn id="101" dur="500" fill="hold"/>
                                        <p:tgtEl>
                                          <p:spTgt spid="1049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44" grpId="0" bldLvl="0" animBg="1"/>
      <p:bldP spid="1049045" grpId="0" bldLvl="0" animBg="1"/>
      <p:bldP spid="1049046" grpId="0" bldLvl="0" animBg="1"/>
      <p:bldP spid="1049047" grpId="0" bldLvl="0" animBg="1"/>
      <p:bldP spid="1049048" grpId="0" bldLvl="0" animBg="1"/>
      <p:bldP spid="1049049" grpId="0" bldLvl="0" animBg="1"/>
      <p:bldP spid="1049050" grpId="0" bldLvl="0" animBg="1"/>
      <p:bldP spid="1049051" grpId="0" bldLvl="0" animBg="1"/>
      <p:bldP spid="1049052" grpId="0" bldLvl="0" animBg="1"/>
      <p:bldP spid="1049053" grpId="0" bldLvl="0" animBg="1"/>
      <p:bldP spid="1049054" grpId="0" bldLvl="0" animBg="1"/>
      <p:bldP spid="1049055" grpId="0" bldLvl="0" animBg="1"/>
      <p:bldP spid="1049056" grpId="0" bldLvl="0" animBg="1"/>
      <p:bldP spid="1049057" grpId="0" bldLvl="0" animBg="1"/>
      <p:bldP spid="1049058" grpId="0"/>
      <p:bldP spid="1049059" grpId="0"/>
      <p:bldP spid="10490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1" name="Rectangle 2"/>
          <p:cNvSpPr/>
          <p:nvPr/>
        </p:nvSpPr>
        <p:spPr>
          <a:xfrm>
            <a:off x="425450" y="896938"/>
            <a:ext cx="4814888" cy="2300287"/>
          </a:xfrm>
          <a:prstGeom prst="rect">
            <a:avLst/>
          </a:prstGeom>
          <a:blipFill rotWithShape="1">
            <a:blip r:embed="rId2"/>
            <a:stretch>
              <a:fillRect/>
            </a:stretch>
          </a:blipFill>
          <a:ln w="9525">
            <a:noFill/>
          </a:ln>
        </p:spPr>
        <p:txBody>
          <a:bodyPr anchor="ctr"/>
          <a:lstStyle/>
          <a:p>
            <a:pPr algn="ctr"/>
            <a:endParaRPr lang="zh-CN" altLang="en-US" dirty="0">
              <a:solidFill>
                <a:srgbClr val="FFFFFF"/>
              </a:solidFill>
              <a:latin typeface="Calibri" panose="020F0502020204030204" charset="0"/>
              <a:ea typeface="Calibri" panose="020F0502020204030204" charset="0"/>
              <a:sym typeface="Calibri" panose="020F0502020204030204" charset="0"/>
            </a:endParaRPr>
          </a:p>
        </p:txBody>
      </p:sp>
      <p:sp>
        <p:nvSpPr>
          <p:cNvPr id="1049062" name="MH_SubTitle_1"/>
          <p:cNvSpPr/>
          <p:nvPr/>
        </p:nvSpPr>
        <p:spPr>
          <a:xfrm>
            <a:off x="5170488" y="896938"/>
            <a:ext cx="3648075" cy="2298700"/>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lIns="113260" rIns="113260" anchor="ctr"/>
          <a:lstStyle/>
          <a:p>
            <a:pPr marL="0" marR="0" lvl="0" indent="0" algn="l" defTabSz="914400" rtl="0" eaLnBrk="1" fontAlgn="base" latinLnBrk="0" hangingPunct="1">
              <a:lnSpc>
                <a:spcPct val="150000"/>
              </a:lnSpc>
              <a:spcBef>
                <a:spcPts val="0"/>
              </a:spcBef>
              <a:spcAft>
                <a:spcPts val="0"/>
              </a:spcAft>
              <a:buClrTx/>
              <a:buSzTx/>
              <a:buFontTx/>
              <a:buNone/>
            </a:pPr>
            <a:r>
              <a:rPr kumimoji="0" lang="en-US" altLang="zh-CN" sz="1100" b="0" i="0" u="none" strike="noStrike" kern="1200" cap="none" spc="0" normalizeH="0" baseline="0" noProof="0">
                <a:ln>
                  <a:noFill/>
                </a:ln>
                <a:solidFill>
                  <a:srgbClr val="FFFFFF"/>
                </a:solidFill>
                <a:effectLst/>
                <a:uLnTx/>
                <a:uFillTx/>
                <a:latin typeface="Arial Unicode MS" panose="020B0604020202020204" charset="-122"/>
                <a:ea typeface="Arial Unicode MS" panose="020B0604020202020204" charset="-122"/>
                <a:cs typeface="+mn-cs"/>
              </a:rPr>
              <a:t>Enter title
Click here to add content of the text，and briefly explain your point of view
</a:t>
            </a:r>
          </a:p>
          <a:p>
            <a:pPr marL="0" marR="0" lvl="0" indent="0" algn="l" defTabSz="914400" rtl="0" eaLnBrk="1" fontAlgn="base" latinLnBrk="0" hangingPunct="1">
              <a:lnSpc>
                <a:spcPct val="150000"/>
              </a:lnSpc>
              <a:spcBef>
                <a:spcPts val="0"/>
              </a:spcBef>
              <a:spcAft>
                <a:spcPts val="0"/>
              </a:spcAft>
              <a:buClrTx/>
              <a:buSzTx/>
              <a:buFontTx/>
              <a:buNone/>
            </a:pPr>
            <a:endParaRPr kumimoji="0" lang="en-US" altLang="zh-CN" sz="1100" b="0" i="0" u="none" strike="noStrike" kern="1200" cap="none" spc="0" normalizeH="0" baseline="0" noProof="0">
              <a:ln>
                <a:noFill/>
              </a:ln>
              <a:solidFill>
                <a:srgbClr val="FFFFFF"/>
              </a:solidFill>
              <a:effectLst/>
              <a:uLnTx/>
              <a:uFillTx/>
              <a:latin typeface="Arial Unicode MS" panose="020B0604020202020204" charset="-122"/>
              <a:ea typeface="Arial Unicode MS" panose="020B0604020202020204" charset="-122"/>
              <a:cs typeface="+mn-cs"/>
            </a:endParaRPr>
          </a:p>
          <a:p>
            <a:pPr marL="0" marR="0" lvl="0" indent="0" algn="l" defTabSz="914400" rtl="0" eaLnBrk="1" fontAlgn="base" latinLnBrk="0" hangingPunct="1">
              <a:lnSpc>
                <a:spcPct val="150000"/>
              </a:lnSpc>
              <a:spcBef>
                <a:spcPts val="0"/>
              </a:spcBef>
              <a:spcAft>
                <a:spcPts val="0"/>
              </a:spcAft>
              <a:buClrTx/>
              <a:buSzTx/>
              <a:buFontTx/>
              <a:buNone/>
            </a:pPr>
            <a:r>
              <a:rPr kumimoji="0" lang="en-US" altLang="zh-CN" sz="1100" b="0" i="0" u="none" strike="noStrike" kern="1200" cap="none" spc="0" normalizeH="0" baseline="0" noProof="0">
                <a:ln>
                  <a:noFill/>
                </a:ln>
                <a:solidFill>
                  <a:srgbClr val="FFFFFF"/>
                </a:solidFill>
                <a:effectLst/>
                <a:uLnTx/>
                <a:uFillTx/>
                <a:latin typeface="Arial Unicode MS" panose="020B0604020202020204" charset="-122"/>
                <a:ea typeface="Arial Unicode MS" panose="020B0604020202020204" charset="-122"/>
                <a:cs typeface="+mn-cs"/>
              </a:rPr>
              <a:t>Enter title
Click here to add content of the text，and briefly explain your point of view
</a:t>
            </a:r>
          </a:p>
        </p:txBody>
      </p:sp>
      <p:grpSp>
        <p:nvGrpSpPr>
          <p:cNvPr id="174" name="组合 48"/>
          <p:cNvGrpSpPr/>
          <p:nvPr/>
        </p:nvGrpSpPr>
        <p:grpSpPr>
          <a:xfrm>
            <a:off x="863600" y="3605213"/>
            <a:ext cx="595313" cy="595312"/>
            <a:chOff x="1758" y="973"/>
            <a:chExt cx="937" cy="937"/>
          </a:xfrm>
        </p:grpSpPr>
        <p:sp>
          <p:nvSpPr>
            <p:cNvPr id="1049063" name="椭圆 1"/>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64"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grpSp>
        <p:nvGrpSpPr>
          <p:cNvPr id="175" name="组合 49"/>
          <p:cNvGrpSpPr/>
          <p:nvPr/>
        </p:nvGrpSpPr>
        <p:grpSpPr>
          <a:xfrm>
            <a:off x="3173413" y="3605213"/>
            <a:ext cx="595312" cy="595312"/>
            <a:chOff x="3182" y="973"/>
            <a:chExt cx="937" cy="937"/>
          </a:xfrm>
        </p:grpSpPr>
        <p:sp>
          <p:nvSpPr>
            <p:cNvPr id="1049065" name="椭圆 16"/>
            <p:cNvSpPr/>
            <p:nvPr/>
          </p:nvSpPr>
          <p:spPr>
            <a:xfrm>
              <a:off x="3182"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66" name="Freeform 5"/>
            <p:cNvSpPr>
              <a:spLocks noEditPoints="1"/>
            </p:cNvSpPr>
            <p:nvPr/>
          </p:nvSpPr>
          <p:spPr>
            <a:xfrm>
              <a:off x="3383" y="1193"/>
              <a:ext cx="544" cy="455"/>
            </a:xfrm>
            <a:custGeom>
              <a:avLst/>
              <a:gdLst/>
              <a:ahLst/>
              <a:cxnLst>
                <a:cxn ang="0">
                  <a:pos x="986" y="352"/>
                </a:cxn>
                <a:cxn ang="0">
                  <a:pos x="956" y="382"/>
                </a:cxn>
                <a:cxn ang="0">
                  <a:pos x="986" y="863"/>
                </a:cxn>
                <a:cxn ang="0">
                  <a:pos x="962" y="893"/>
                </a:cxn>
                <a:cxn ang="0">
                  <a:pos x="651" y="875"/>
                </a:cxn>
                <a:cxn ang="0">
                  <a:pos x="659" y="842"/>
                </a:cxn>
                <a:cxn ang="0">
                  <a:pos x="679" y="382"/>
                </a:cxn>
                <a:cxn ang="0">
                  <a:pos x="649" y="352"/>
                </a:cxn>
                <a:cxn ang="0">
                  <a:pos x="679" y="322"/>
                </a:cxn>
                <a:cxn ang="0">
                  <a:pos x="731" y="225"/>
                </a:cxn>
                <a:cxn ang="0">
                  <a:pos x="900" y="215"/>
                </a:cxn>
                <a:cxn ang="0">
                  <a:pos x="964" y="322"/>
                </a:cxn>
                <a:cxn ang="0">
                  <a:pos x="341" y="131"/>
                </a:cxn>
                <a:cxn ang="0">
                  <a:pos x="410" y="193"/>
                </a:cxn>
                <a:cxn ang="0">
                  <a:pos x="426" y="274"/>
                </a:cxn>
                <a:cxn ang="0">
                  <a:pos x="476" y="296"/>
                </a:cxn>
                <a:cxn ang="0">
                  <a:pos x="554" y="354"/>
                </a:cxn>
                <a:cxn ang="0">
                  <a:pos x="578" y="436"/>
                </a:cxn>
                <a:cxn ang="0">
                  <a:pos x="484" y="575"/>
                </a:cxn>
                <a:cxn ang="0">
                  <a:pos x="440" y="670"/>
                </a:cxn>
                <a:cxn ang="0">
                  <a:pos x="420" y="583"/>
                </a:cxn>
                <a:cxn ang="0">
                  <a:pos x="383" y="706"/>
                </a:cxn>
                <a:cxn ang="0">
                  <a:pos x="351" y="700"/>
                </a:cxn>
                <a:cxn ang="0">
                  <a:pos x="305" y="549"/>
                </a:cxn>
                <a:cxn ang="0">
                  <a:pos x="241" y="736"/>
                </a:cxn>
                <a:cxn ang="0">
                  <a:pos x="207" y="730"/>
                </a:cxn>
                <a:cxn ang="0">
                  <a:pos x="176" y="804"/>
                </a:cxn>
                <a:cxn ang="0">
                  <a:pos x="148" y="832"/>
                </a:cxn>
                <a:cxn ang="0">
                  <a:pos x="104" y="579"/>
                </a:cxn>
                <a:cxn ang="0">
                  <a:pos x="72" y="648"/>
                </a:cxn>
                <a:cxn ang="0">
                  <a:pos x="52" y="541"/>
                </a:cxn>
                <a:cxn ang="0">
                  <a:pos x="4" y="451"/>
                </a:cxn>
                <a:cxn ang="0">
                  <a:pos x="12" y="352"/>
                </a:cxn>
                <a:cxn ang="0">
                  <a:pos x="78" y="266"/>
                </a:cxn>
                <a:cxn ang="0">
                  <a:pos x="156" y="211"/>
                </a:cxn>
                <a:cxn ang="0">
                  <a:pos x="287" y="119"/>
                </a:cxn>
                <a:cxn ang="0">
                  <a:pos x="241" y="93"/>
                </a:cxn>
                <a:cxn ang="0">
                  <a:pos x="213" y="113"/>
                </a:cxn>
                <a:cxn ang="0">
                  <a:pos x="213" y="75"/>
                </a:cxn>
                <a:cxn ang="0">
                  <a:pos x="116" y="77"/>
                </a:cxn>
                <a:cxn ang="0">
                  <a:pos x="98" y="117"/>
                </a:cxn>
                <a:cxn ang="0">
                  <a:pos x="138" y="149"/>
                </a:cxn>
                <a:cxn ang="0">
                  <a:pos x="174" y="125"/>
                </a:cxn>
                <a:cxn ang="0">
                  <a:pos x="166" y="81"/>
                </a:cxn>
                <a:cxn ang="0">
                  <a:pos x="104" y="181"/>
                </a:cxn>
                <a:cxn ang="0">
                  <a:pos x="92" y="207"/>
                </a:cxn>
                <a:cxn ang="0">
                  <a:pos x="120" y="197"/>
                </a:cxn>
                <a:cxn ang="0">
                  <a:pos x="685" y="57"/>
                </a:cxn>
                <a:cxn ang="0">
                  <a:pos x="691" y="77"/>
                </a:cxn>
                <a:cxn ang="0">
                  <a:pos x="464" y="20"/>
                </a:cxn>
                <a:cxn ang="0">
                  <a:pos x="480" y="0"/>
                </a:cxn>
                <a:cxn ang="0">
                  <a:pos x="464" y="193"/>
                </a:cxn>
                <a:cxn ang="0">
                  <a:pos x="480" y="213"/>
                </a:cxn>
                <a:cxn ang="0">
                  <a:pos x="695" y="141"/>
                </a:cxn>
                <a:cxn ang="0">
                  <a:pos x="464" y="93"/>
                </a:cxn>
                <a:cxn ang="0">
                  <a:pos x="452" y="113"/>
                </a:cxn>
                <a:cxn ang="0">
                  <a:pos x="687" y="117"/>
                </a:cxn>
                <a:cxn ang="0">
                  <a:pos x="677" y="93"/>
                </a:cxn>
                <a:cxn ang="0">
                  <a:pos x="826" y="107"/>
                </a:cxn>
                <a:cxn ang="0">
                  <a:pos x="802" y="123"/>
                </a:cxn>
                <a:cxn ang="0">
                  <a:pos x="802" y="91"/>
                </a:cxn>
                <a:cxn ang="0">
                  <a:pos x="779" y="47"/>
                </a:cxn>
              </a:cxnLst>
              <a:rect l="0" t="0" r="r" b="b"/>
              <a:pathLst>
                <a:path w="986" h="893">
                  <a:moveTo>
                    <a:pt x="964" y="322"/>
                  </a:moveTo>
                  <a:lnTo>
                    <a:pt x="964" y="322"/>
                  </a:lnTo>
                  <a:lnTo>
                    <a:pt x="972" y="326"/>
                  </a:lnTo>
                  <a:lnTo>
                    <a:pt x="980" y="334"/>
                  </a:lnTo>
                  <a:lnTo>
                    <a:pt x="984" y="342"/>
                  </a:lnTo>
                  <a:lnTo>
                    <a:pt x="986" y="352"/>
                  </a:lnTo>
                  <a:lnTo>
                    <a:pt x="986" y="352"/>
                  </a:lnTo>
                  <a:lnTo>
                    <a:pt x="986" y="352"/>
                  </a:lnTo>
                  <a:lnTo>
                    <a:pt x="986" y="358"/>
                  </a:lnTo>
                  <a:lnTo>
                    <a:pt x="984" y="364"/>
                  </a:lnTo>
                  <a:lnTo>
                    <a:pt x="978" y="374"/>
                  </a:lnTo>
                  <a:lnTo>
                    <a:pt x="968" y="380"/>
                  </a:lnTo>
                  <a:lnTo>
                    <a:pt x="962" y="382"/>
                  </a:lnTo>
                  <a:lnTo>
                    <a:pt x="956" y="382"/>
                  </a:lnTo>
                  <a:lnTo>
                    <a:pt x="958" y="382"/>
                  </a:lnTo>
                  <a:lnTo>
                    <a:pt x="958" y="834"/>
                  </a:lnTo>
                  <a:lnTo>
                    <a:pt x="958" y="834"/>
                  </a:lnTo>
                  <a:lnTo>
                    <a:pt x="970" y="836"/>
                  </a:lnTo>
                  <a:lnTo>
                    <a:pt x="978" y="842"/>
                  </a:lnTo>
                  <a:lnTo>
                    <a:pt x="984" y="853"/>
                  </a:lnTo>
                  <a:lnTo>
                    <a:pt x="986" y="863"/>
                  </a:lnTo>
                  <a:lnTo>
                    <a:pt x="986" y="863"/>
                  </a:lnTo>
                  <a:lnTo>
                    <a:pt x="986" y="863"/>
                  </a:lnTo>
                  <a:lnTo>
                    <a:pt x="986" y="869"/>
                  </a:lnTo>
                  <a:lnTo>
                    <a:pt x="984" y="875"/>
                  </a:lnTo>
                  <a:lnTo>
                    <a:pt x="978" y="885"/>
                  </a:lnTo>
                  <a:lnTo>
                    <a:pt x="968" y="891"/>
                  </a:lnTo>
                  <a:lnTo>
                    <a:pt x="962" y="893"/>
                  </a:lnTo>
                  <a:lnTo>
                    <a:pt x="956" y="893"/>
                  </a:lnTo>
                  <a:lnTo>
                    <a:pt x="679" y="893"/>
                  </a:lnTo>
                  <a:lnTo>
                    <a:pt x="679" y="893"/>
                  </a:lnTo>
                  <a:lnTo>
                    <a:pt x="673" y="893"/>
                  </a:lnTo>
                  <a:lnTo>
                    <a:pt x="667" y="891"/>
                  </a:lnTo>
                  <a:lnTo>
                    <a:pt x="659" y="885"/>
                  </a:lnTo>
                  <a:lnTo>
                    <a:pt x="651" y="875"/>
                  </a:lnTo>
                  <a:lnTo>
                    <a:pt x="651" y="869"/>
                  </a:lnTo>
                  <a:lnTo>
                    <a:pt x="649" y="863"/>
                  </a:lnTo>
                  <a:lnTo>
                    <a:pt x="649" y="863"/>
                  </a:lnTo>
                  <a:lnTo>
                    <a:pt x="649" y="863"/>
                  </a:lnTo>
                  <a:lnTo>
                    <a:pt x="651" y="857"/>
                  </a:lnTo>
                  <a:lnTo>
                    <a:pt x="651" y="853"/>
                  </a:lnTo>
                  <a:lnTo>
                    <a:pt x="659" y="842"/>
                  </a:lnTo>
                  <a:lnTo>
                    <a:pt x="667" y="836"/>
                  </a:lnTo>
                  <a:lnTo>
                    <a:pt x="673" y="834"/>
                  </a:lnTo>
                  <a:lnTo>
                    <a:pt x="679" y="834"/>
                  </a:lnTo>
                  <a:lnTo>
                    <a:pt x="683" y="834"/>
                  </a:lnTo>
                  <a:lnTo>
                    <a:pt x="683" y="382"/>
                  </a:lnTo>
                  <a:lnTo>
                    <a:pt x="679" y="382"/>
                  </a:lnTo>
                  <a:lnTo>
                    <a:pt x="679" y="382"/>
                  </a:lnTo>
                  <a:lnTo>
                    <a:pt x="673" y="382"/>
                  </a:lnTo>
                  <a:lnTo>
                    <a:pt x="667" y="380"/>
                  </a:lnTo>
                  <a:lnTo>
                    <a:pt x="659" y="374"/>
                  </a:lnTo>
                  <a:lnTo>
                    <a:pt x="651" y="364"/>
                  </a:lnTo>
                  <a:lnTo>
                    <a:pt x="651" y="358"/>
                  </a:lnTo>
                  <a:lnTo>
                    <a:pt x="649" y="352"/>
                  </a:lnTo>
                  <a:lnTo>
                    <a:pt x="649" y="352"/>
                  </a:lnTo>
                  <a:lnTo>
                    <a:pt x="649" y="352"/>
                  </a:lnTo>
                  <a:lnTo>
                    <a:pt x="651" y="346"/>
                  </a:lnTo>
                  <a:lnTo>
                    <a:pt x="651" y="340"/>
                  </a:lnTo>
                  <a:lnTo>
                    <a:pt x="659" y="330"/>
                  </a:lnTo>
                  <a:lnTo>
                    <a:pt x="667" y="324"/>
                  </a:lnTo>
                  <a:lnTo>
                    <a:pt x="673" y="322"/>
                  </a:lnTo>
                  <a:lnTo>
                    <a:pt x="679" y="322"/>
                  </a:lnTo>
                  <a:lnTo>
                    <a:pt x="679" y="322"/>
                  </a:lnTo>
                  <a:lnTo>
                    <a:pt x="683" y="304"/>
                  </a:lnTo>
                  <a:lnTo>
                    <a:pt x="687" y="284"/>
                  </a:lnTo>
                  <a:lnTo>
                    <a:pt x="695" y="268"/>
                  </a:lnTo>
                  <a:lnTo>
                    <a:pt x="705" y="252"/>
                  </a:lnTo>
                  <a:lnTo>
                    <a:pt x="717" y="238"/>
                  </a:lnTo>
                  <a:lnTo>
                    <a:pt x="731" y="225"/>
                  </a:lnTo>
                  <a:lnTo>
                    <a:pt x="745" y="213"/>
                  </a:lnTo>
                  <a:lnTo>
                    <a:pt x="763" y="205"/>
                  </a:lnTo>
                  <a:lnTo>
                    <a:pt x="763" y="181"/>
                  </a:lnTo>
                  <a:lnTo>
                    <a:pt x="886" y="181"/>
                  </a:lnTo>
                  <a:lnTo>
                    <a:pt x="886" y="207"/>
                  </a:lnTo>
                  <a:lnTo>
                    <a:pt x="886" y="207"/>
                  </a:lnTo>
                  <a:lnTo>
                    <a:pt x="900" y="215"/>
                  </a:lnTo>
                  <a:lnTo>
                    <a:pt x="916" y="227"/>
                  </a:lnTo>
                  <a:lnTo>
                    <a:pt x="928" y="240"/>
                  </a:lnTo>
                  <a:lnTo>
                    <a:pt x="938" y="254"/>
                  </a:lnTo>
                  <a:lnTo>
                    <a:pt x="948" y="270"/>
                  </a:lnTo>
                  <a:lnTo>
                    <a:pt x="956" y="286"/>
                  </a:lnTo>
                  <a:lnTo>
                    <a:pt x="960" y="304"/>
                  </a:lnTo>
                  <a:lnTo>
                    <a:pt x="964" y="322"/>
                  </a:lnTo>
                  <a:lnTo>
                    <a:pt x="964" y="322"/>
                  </a:lnTo>
                  <a:close/>
                  <a:moveTo>
                    <a:pt x="287" y="119"/>
                  </a:moveTo>
                  <a:lnTo>
                    <a:pt x="287" y="119"/>
                  </a:lnTo>
                  <a:lnTo>
                    <a:pt x="301" y="121"/>
                  </a:lnTo>
                  <a:lnTo>
                    <a:pt x="315" y="123"/>
                  </a:lnTo>
                  <a:lnTo>
                    <a:pt x="329" y="125"/>
                  </a:lnTo>
                  <a:lnTo>
                    <a:pt x="341" y="131"/>
                  </a:lnTo>
                  <a:lnTo>
                    <a:pt x="353" y="137"/>
                  </a:lnTo>
                  <a:lnTo>
                    <a:pt x="365" y="143"/>
                  </a:lnTo>
                  <a:lnTo>
                    <a:pt x="375" y="151"/>
                  </a:lnTo>
                  <a:lnTo>
                    <a:pt x="385" y="161"/>
                  </a:lnTo>
                  <a:lnTo>
                    <a:pt x="396" y="169"/>
                  </a:lnTo>
                  <a:lnTo>
                    <a:pt x="404" y="181"/>
                  </a:lnTo>
                  <a:lnTo>
                    <a:pt x="410" y="193"/>
                  </a:lnTo>
                  <a:lnTo>
                    <a:pt x="416" y="205"/>
                  </a:lnTo>
                  <a:lnTo>
                    <a:pt x="420" y="217"/>
                  </a:lnTo>
                  <a:lnTo>
                    <a:pt x="424" y="231"/>
                  </a:lnTo>
                  <a:lnTo>
                    <a:pt x="426" y="244"/>
                  </a:lnTo>
                  <a:lnTo>
                    <a:pt x="426" y="260"/>
                  </a:lnTo>
                  <a:lnTo>
                    <a:pt x="426" y="260"/>
                  </a:lnTo>
                  <a:lnTo>
                    <a:pt x="426" y="274"/>
                  </a:lnTo>
                  <a:lnTo>
                    <a:pt x="424" y="290"/>
                  </a:lnTo>
                  <a:lnTo>
                    <a:pt x="424" y="290"/>
                  </a:lnTo>
                  <a:lnTo>
                    <a:pt x="432" y="290"/>
                  </a:lnTo>
                  <a:lnTo>
                    <a:pt x="432" y="290"/>
                  </a:lnTo>
                  <a:lnTo>
                    <a:pt x="448" y="290"/>
                  </a:lnTo>
                  <a:lnTo>
                    <a:pt x="462" y="294"/>
                  </a:lnTo>
                  <a:lnTo>
                    <a:pt x="476" y="296"/>
                  </a:lnTo>
                  <a:lnTo>
                    <a:pt x="490" y="302"/>
                  </a:lnTo>
                  <a:lnTo>
                    <a:pt x="502" y="308"/>
                  </a:lnTo>
                  <a:lnTo>
                    <a:pt x="514" y="316"/>
                  </a:lnTo>
                  <a:lnTo>
                    <a:pt x="526" y="324"/>
                  </a:lnTo>
                  <a:lnTo>
                    <a:pt x="536" y="332"/>
                  </a:lnTo>
                  <a:lnTo>
                    <a:pt x="546" y="344"/>
                  </a:lnTo>
                  <a:lnTo>
                    <a:pt x="554" y="354"/>
                  </a:lnTo>
                  <a:lnTo>
                    <a:pt x="562" y="366"/>
                  </a:lnTo>
                  <a:lnTo>
                    <a:pt x="568" y="380"/>
                  </a:lnTo>
                  <a:lnTo>
                    <a:pt x="572" y="394"/>
                  </a:lnTo>
                  <a:lnTo>
                    <a:pt x="576" y="408"/>
                  </a:lnTo>
                  <a:lnTo>
                    <a:pt x="578" y="422"/>
                  </a:lnTo>
                  <a:lnTo>
                    <a:pt x="578" y="436"/>
                  </a:lnTo>
                  <a:lnTo>
                    <a:pt x="578" y="436"/>
                  </a:lnTo>
                  <a:lnTo>
                    <a:pt x="576" y="463"/>
                  </a:lnTo>
                  <a:lnTo>
                    <a:pt x="570" y="489"/>
                  </a:lnTo>
                  <a:lnTo>
                    <a:pt x="558" y="511"/>
                  </a:lnTo>
                  <a:lnTo>
                    <a:pt x="544" y="531"/>
                  </a:lnTo>
                  <a:lnTo>
                    <a:pt x="526" y="549"/>
                  </a:lnTo>
                  <a:lnTo>
                    <a:pt x="506" y="563"/>
                  </a:lnTo>
                  <a:lnTo>
                    <a:pt x="484" y="575"/>
                  </a:lnTo>
                  <a:lnTo>
                    <a:pt x="460" y="581"/>
                  </a:lnTo>
                  <a:lnTo>
                    <a:pt x="460" y="650"/>
                  </a:lnTo>
                  <a:lnTo>
                    <a:pt x="460" y="650"/>
                  </a:lnTo>
                  <a:lnTo>
                    <a:pt x="458" y="658"/>
                  </a:lnTo>
                  <a:lnTo>
                    <a:pt x="454" y="664"/>
                  </a:lnTo>
                  <a:lnTo>
                    <a:pt x="448" y="668"/>
                  </a:lnTo>
                  <a:lnTo>
                    <a:pt x="440" y="670"/>
                  </a:lnTo>
                  <a:lnTo>
                    <a:pt x="440" y="670"/>
                  </a:lnTo>
                  <a:lnTo>
                    <a:pt x="440" y="670"/>
                  </a:lnTo>
                  <a:lnTo>
                    <a:pt x="432" y="668"/>
                  </a:lnTo>
                  <a:lnTo>
                    <a:pt x="426" y="664"/>
                  </a:lnTo>
                  <a:lnTo>
                    <a:pt x="420" y="658"/>
                  </a:lnTo>
                  <a:lnTo>
                    <a:pt x="420" y="650"/>
                  </a:lnTo>
                  <a:lnTo>
                    <a:pt x="420" y="583"/>
                  </a:lnTo>
                  <a:lnTo>
                    <a:pt x="420" y="583"/>
                  </a:lnTo>
                  <a:lnTo>
                    <a:pt x="404" y="581"/>
                  </a:lnTo>
                  <a:lnTo>
                    <a:pt x="389" y="579"/>
                  </a:lnTo>
                  <a:lnTo>
                    <a:pt x="389" y="692"/>
                  </a:lnTo>
                  <a:lnTo>
                    <a:pt x="389" y="692"/>
                  </a:lnTo>
                  <a:lnTo>
                    <a:pt x="387" y="700"/>
                  </a:lnTo>
                  <a:lnTo>
                    <a:pt x="383" y="706"/>
                  </a:lnTo>
                  <a:lnTo>
                    <a:pt x="377" y="710"/>
                  </a:lnTo>
                  <a:lnTo>
                    <a:pt x="369" y="712"/>
                  </a:lnTo>
                  <a:lnTo>
                    <a:pt x="369" y="712"/>
                  </a:lnTo>
                  <a:lnTo>
                    <a:pt x="369" y="712"/>
                  </a:lnTo>
                  <a:lnTo>
                    <a:pt x="361" y="710"/>
                  </a:lnTo>
                  <a:lnTo>
                    <a:pt x="355" y="706"/>
                  </a:lnTo>
                  <a:lnTo>
                    <a:pt x="351" y="700"/>
                  </a:lnTo>
                  <a:lnTo>
                    <a:pt x="349" y="692"/>
                  </a:lnTo>
                  <a:lnTo>
                    <a:pt x="349" y="559"/>
                  </a:lnTo>
                  <a:lnTo>
                    <a:pt x="349" y="559"/>
                  </a:lnTo>
                  <a:lnTo>
                    <a:pt x="333" y="547"/>
                  </a:lnTo>
                  <a:lnTo>
                    <a:pt x="321" y="533"/>
                  </a:lnTo>
                  <a:lnTo>
                    <a:pt x="321" y="533"/>
                  </a:lnTo>
                  <a:lnTo>
                    <a:pt x="305" y="549"/>
                  </a:lnTo>
                  <a:lnTo>
                    <a:pt x="287" y="563"/>
                  </a:lnTo>
                  <a:lnTo>
                    <a:pt x="267" y="575"/>
                  </a:lnTo>
                  <a:lnTo>
                    <a:pt x="247" y="585"/>
                  </a:lnTo>
                  <a:lnTo>
                    <a:pt x="247" y="722"/>
                  </a:lnTo>
                  <a:lnTo>
                    <a:pt x="247" y="722"/>
                  </a:lnTo>
                  <a:lnTo>
                    <a:pt x="245" y="730"/>
                  </a:lnTo>
                  <a:lnTo>
                    <a:pt x="241" y="736"/>
                  </a:lnTo>
                  <a:lnTo>
                    <a:pt x="235" y="740"/>
                  </a:lnTo>
                  <a:lnTo>
                    <a:pt x="227" y="742"/>
                  </a:lnTo>
                  <a:lnTo>
                    <a:pt x="227" y="742"/>
                  </a:lnTo>
                  <a:lnTo>
                    <a:pt x="227" y="742"/>
                  </a:lnTo>
                  <a:lnTo>
                    <a:pt x="219" y="740"/>
                  </a:lnTo>
                  <a:lnTo>
                    <a:pt x="213" y="736"/>
                  </a:lnTo>
                  <a:lnTo>
                    <a:pt x="207" y="730"/>
                  </a:lnTo>
                  <a:lnTo>
                    <a:pt x="207" y="722"/>
                  </a:lnTo>
                  <a:lnTo>
                    <a:pt x="207" y="595"/>
                  </a:lnTo>
                  <a:lnTo>
                    <a:pt x="207" y="595"/>
                  </a:lnTo>
                  <a:lnTo>
                    <a:pt x="182" y="597"/>
                  </a:lnTo>
                  <a:lnTo>
                    <a:pt x="182" y="597"/>
                  </a:lnTo>
                  <a:lnTo>
                    <a:pt x="176" y="597"/>
                  </a:lnTo>
                  <a:lnTo>
                    <a:pt x="176" y="804"/>
                  </a:lnTo>
                  <a:lnTo>
                    <a:pt x="176" y="804"/>
                  </a:lnTo>
                  <a:lnTo>
                    <a:pt x="174" y="814"/>
                  </a:lnTo>
                  <a:lnTo>
                    <a:pt x="168" y="824"/>
                  </a:lnTo>
                  <a:lnTo>
                    <a:pt x="158" y="830"/>
                  </a:lnTo>
                  <a:lnTo>
                    <a:pt x="148" y="832"/>
                  </a:lnTo>
                  <a:lnTo>
                    <a:pt x="148" y="832"/>
                  </a:lnTo>
                  <a:lnTo>
                    <a:pt x="148" y="832"/>
                  </a:lnTo>
                  <a:lnTo>
                    <a:pt x="136" y="830"/>
                  </a:lnTo>
                  <a:lnTo>
                    <a:pt x="126" y="824"/>
                  </a:lnTo>
                  <a:lnTo>
                    <a:pt x="120" y="814"/>
                  </a:lnTo>
                  <a:lnTo>
                    <a:pt x="118" y="804"/>
                  </a:lnTo>
                  <a:lnTo>
                    <a:pt x="118" y="585"/>
                  </a:lnTo>
                  <a:lnTo>
                    <a:pt x="118" y="585"/>
                  </a:lnTo>
                  <a:lnTo>
                    <a:pt x="104" y="579"/>
                  </a:lnTo>
                  <a:lnTo>
                    <a:pt x="92" y="573"/>
                  </a:lnTo>
                  <a:lnTo>
                    <a:pt x="92" y="627"/>
                  </a:lnTo>
                  <a:lnTo>
                    <a:pt x="92" y="627"/>
                  </a:lnTo>
                  <a:lnTo>
                    <a:pt x="90" y="635"/>
                  </a:lnTo>
                  <a:lnTo>
                    <a:pt x="86" y="642"/>
                  </a:lnTo>
                  <a:lnTo>
                    <a:pt x="80" y="648"/>
                  </a:lnTo>
                  <a:lnTo>
                    <a:pt x="72" y="648"/>
                  </a:lnTo>
                  <a:lnTo>
                    <a:pt x="72" y="648"/>
                  </a:lnTo>
                  <a:lnTo>
                    <a:pt x="72" y="648"/>
                  </a:lnTo>
                  <a:lnTo>
                    <a:pt x="64" y="648"/>
                  </a:lnTo>
                  <a:lnTo>
                    <a:pt x="58" y="642"/>
                  </a:lnTo>
                  <a:lnTo>
                    <a:pt x="54" y="635"/>
                  </a:lnTo>
                  <a:lnTo>
                    <a:pt x="52" y="627"/>
                  </a:lnTo>
                  <a:lnTo>
                    <a:pt x="52" y="541"/>
                  </a:lnTo>
                  <a:lnTo>
                    <a:pt x="52" y="541"/>
                  </a:lnTo>
                  <a:lnTo>
                    <a:pt x="40" y="529"/>
                  </a:lnTo>
                  <a:lnTo>
                    <a:pt x="30" y="515"/>
                  </a:lnTo>
                  <a:lnTo>
                    <a:pt x="22" y="499"/>
                  </a:lnTo>
                  <a:lnTo>
                    <a:pt x="14" y="485"/>
                  </a:lnTo>
                  <a:lnTo>
                    <a:pt x="8" y="469"/>
                  </a:lnTo>
                  <a:lnTo>
                    <a:pt x="4" y="451"/>
                  </a:lnTo>
                  <a:lnTo>
                    <a:pt x="2" y="432"/>
                  </a:lnTo>
                  <a:lnTo>
                    <a:pt x="0" y="414"/>
                  </a:lnTo>
                  <a:lnTo>
                    <a:pt x="0" y="414"/>
                  </a:lnTo>
                  <a:lnTo>
                    <a:pt x="2" y="398"/>
                  </a:lnTo>
                  <a:lnTo>
                    <a:pt x="4" y="382"/>
                  </a:lnTo>
                  <a:lnTo>
                    <a:pt x="8" y="366"/>
                  </a:lnTo>
                  <a:lnTo>
                    <a:pt x="12" y="352"/>
                  </a:lnTo>
                  <a:lnTo>
                    <a:pt x="18" y="336"/>
                  </a:lnTo>
                  <a:lnTo>
                    <a:pt x="26" y="324"/>
                  </a:lnTo>
                  <a:lnTo>
                    <a:pt x="34" y="310"/>
                  </a:lnTo>
                  <a:lnTo>
                    <a:pt x="44" y="298"/>
                  </a:lnTo>
                  <a:lnTo>
                    <a:pt x="54" y="286"/>
                  </a:lnTo>
                  <a:lnTo>
                    <a:pt x="66" y="276"/>
                  </a:lnTo>
                  <a:lnTo>
                    <a:pt x="78" y="266"/>
                  </a:lnTo>
                  <a:lnTo>
                    <a:pt x="90" y="258"/>
                  </a:lnTo>
                  <a:lnTo>
                    <a:pt x="104" y="250"/>
                  </a:lnTo>
                  <a:lnTo>
                    <a:pt x="118" y="244"/>
                  </a:lnTo>
                  <a:lnTo>
                    <a:pt x="134" y="240"/>
                  </a:lnTo>
                  <a:lnTo>
                    <a:pt x="150" y="236"/>
                  </a:lnTo>
                  <a:lnTo>
                    <a:pt x="150" y="236"/>
                  </a:lnTo>
                  <a:lnTo>
                    <a:pt x="156" y="211"/>
                  </a:lnTo>
                  <a:lnTo>
                    <a:pt x="166" y="189"/>
                  </a:lnTo>
                  <a:lnTo>
                    <a:pt x="180" y="169"/>
                  </a:lnTo>
                  <a:lnTo>
                    <a:pt x="197" y="153"/>
                  </a:lnTo>
                  <a:lnTo>
                    <a:pt x="217" y="139"/>
                  </a:lnTo>
                  <a:lnTo>
                    <a:pt x="239" y="129"/>
                  </a:lnTo>
                  <a:lnTo>
                    <a:pt x="263" y="121"/>
                  </a:lnTo>
                  <a:lnTo>
                    <a:pt x="287" y="119"/>
                  </a:lnTo>
                  <a:lnTo>
                    <a:pt x="287" y="119"/>
                  </a:lnTo>
                  <a:close/>
                  <a:moveTo>
                    <a:pt x="221" y="73"/>
                  </a:moveTo>
                  <a:lnTo>
                    <a:pt x="221" y="73"/>
                  </a:lnTo>
                  <a:lnTo>
                    <a:pt x="229" y="75"/>
                  </a:lnTo>
                  <a:lnTo>
                    <a:pt x="235" y="79"/>
                  </a:lnTo>
                  <a:lnTo>
                    <a:pt x="239" y="85"/>
                  </a:lnTo>
                  <a:lnTo>
                    <a:pt x="241" y="93"/>
                  </a:lnTo>
                  <a:lnTo>
                    <a:pt x="241" y="93"/>
                  </a:lnTo>
                  <a:lnTo>
                    <a:pt x="239" y="101"/>
                  </a:lnTo>
                  <a:lnTo>
                    <a:pt x="235" y="109"/>
                  </a:lnTo>
                  <a:lnTo>
                    <a:pt x="229" y="113"/>
                  </a:lnTo>
                  <a:lnTo>
                    <a:pt x="221" y="115"/>
                  </a:lnTo>
                  <a:lnTo>
                    <a:pt x="221" y="115"/>
                  </a:lnTo>
                  <a:lnTo>
                    <a:pt x="213" y="113"/>
                  </a:lnTo>
                  <a:lnTo>
                    <a:pt x="205" y="109"/>
                  </a:lnTo>
                  <a:lnTo>
                    <a:pt x="201" y="101"/>
                  </a:lnTo>
                  <a:lnTo>
                    <a:pt x="199" y="93"/>
                  </a:lnTo>
                  <a:lnTo>
                    <a:pt x="199" y="93"/>
                  </a:lnTo>
                  <a:lnTo>
                    <a:pt x="201" y="85"/>
                  </a:lnTo>
                  <a:lnTo>
                    <a:pt x="205" y="79"/>
                  </a:lnTo>
                  <a:lnTo>
                    <a:pt x="213" y="75"/>
                  </a:lnTo>
                  <a:lnTo>
                    <a:pt x="221" y="73"/>
                  </a:lnTo>
                  <a:lnTo>
                    <a:pt x="221" y="73"/>
                  </a:lnTo>
                  <a:close/>
                  <a:moveTo>
                    <a:pt x="138" y="71"/>
                  </a:moveTo>
                  <a:lnTo>
                    <a:pt x="138" y="71"/>
                  </a:lnTo>
                  <a:lnTo>
                    <a:pt x="130" y="71"/>
                  </a:lnTo>
                  <a:lnTo>
                    <a:pt x="122" y="73"/>
                  </a:lnTo>
                  <a:lnTo>
                    <a:pt x="116" y="77"/>
                  </a:lnTo>
                  <a:lnTo>
                    <a:pt x="110" y="81"/>
                  </a:lnTo>
                  <a:lnTo>
                    <a:pt x="104" y="87"/>
                  </a:lnTo>
                  <a:lnTo>
                    <a:pt x="102" y="95"/>
                  </a:lnTo>
                  <a:lnTo>
                    <a:pt x="98" y="101"/>
                  </a:lnTo>
                  <a:lnTo>
                    <a:pt x="98" y="109"/>
                  </a:lnTo>
                  <a:lnTo>
                    <a:pt x="98" y="109"/>
                  </a:lnTo>
                  <a:lnTo>
                    <a:pt x="98" y="117"/>
                  </a:lnTo>
                  <a:lnTo>
                    <a:pt x="102" y="125"/>
                  </a:lnTo>
                  <a:lnTo>
                    <a:pt x="104" y="131"/>
                  </a:lnTo>
                  <a:lnTo>
                    <a:pt x="110" y="137"/>
                  </a:lnTo>
                  <a:lnTo>
                    <a:pt x="116" y="143"/>
                  </a:lnTo>
                  <a:lnTo>
                    <a:pt x="122" y="145"/>
                  </a:lnTo>
                  <a:lnTo>
                    <a:pt x="130" y="149"/>
                  </a:lnTo>
                  <a:lnTo>
                    <a:pt x="138" y="149"/>
                  </a:lnTo>
                  <a:lnTo>
                    <a:pt x="138" y="149"/>
                  </a:lnTo>
                  <a:lnTo>
                    <a:pt x="146" y="149"/>
                  </a:lnTo>
                  <a:lnTo>
                    <a:pt x="152" y="145"/>
                  </a:lnTo>
                  <a:lnTo>
                    <a:pt x="160" y="143"/>
                  </a:lnTo>
                  <a:lnTo>
                    <a:pt x="166" y="137"/>
                  </a:lnTo>
                  <a:lnTo>
                    <a:pt x="170" y="131"/>
                  </a:lnTo>
                  <a:lnTo>
                    <a:pt x="174" y="125"/>
                  </a:lnTo>
                  <a:lnTo>
                    <a:pt x="176" y="117"/>
                  </a:lnTo>
                  <a:lnTo>
                    <a:pt x="176" y="109"/>
                  </a:lnTo>
                  <a:lnTo>
                    <a:pt x="176" y="109"/>
                  </a:lnTo>
                  <a:lnTo>
                    <a:pt x="176" y="101"/>
                  </a:lnTo>
                  <a:lnTo>
                    <a:pt x="174" y="95"/>
                  </a:lnTo>
                  <a:lnTo>
                    <a:pt x="170" y="87"/>
                  </a:lnTo>
                  <a:lnTo>
                    <a:pt x="166" y="81"/>
                  </a:lnTo>
                  <a:lnTo>
                    <a:pt x="160" y="77"/>
                  </a:lnTo>
                  <a:lnTo>
                    <a:pt x="152" y="73"/>
                  </a:lnTo>
                  <a:lnTo>
                    <a:pt x="146" y="71"/>
                  </a:lnTo>
                  <a:lnTo>
                    <a:pt x="138" y="71"/>
                  </a:lnTo>
                  <a:lnTo>
                    <a:pt x="138" y="71"/>
                  </a:lnTo>
                  <a:close/>
                  <a:moveTo>
                    <a:pt x="104" y="181"/>
                  </a:moveTo>
                  <a:lnTo>
                    <a:pt x="104" y="181"/>
                  </a:lnTo>
                  <a:lnTo>
                    <a:pt x="98" y="183"/>
                  </a:lnTo>
                  <a:lnTo>
                    <a:pt x="92" y="185"/>
                  </a:lnTo>
                  <a:lnTo>
                    <a:pt x="88" y="191"/>
                  </a:lnTo>
                  <a:lnTo>
                    <a:pt x="88" y="197"/>
                  </a:lnTo>
                  <a:lnTo>
                    <a:pt x="88" y="197"/>
                  </a:lnTo>
                  <a:lnTo>
                    <a:pt x="88" y="203"/>
                  </a:lnTo>
                  <a:lnTo>
                    <a:pt x="92" y="207"/>
                  </a:lnTo>
                  <a:lnTo>
                    <a:pt x="98" y="211"/>
                  </a:lnTo>
                  <a:lnTo>
                    <a:pt x="104" y="213"/>
                  </a:lnTo>
                  <a:lnTo>
                    <a:pt x="104" y="213"/>
                  </a:lnTo>
                  <a:lnTo>
                    <a:pt x="110" y="211"/>
                  </a:lnTo>
                  <a:lnTo>
                    <a:pt x="114" y="207"/>
                  </a:lnTo>
                  <a:lnTo>
                    <a:pt x="118" y="203"/>
                  </a:lnTo>
                  <a:lnTo>
                    <a:pt x="120" y="197"/>
                  </a:lnTo>
                  <a:lnTo>
                    <a:pt x="120" y="197"/>
                  </a:lnTo>
                  <a:lnTo>
                    <a:pt x="118" y="191"/>
                  </a:lnTo>
                  <a:lnTo>
                    <a:pt x="114" y="185"/>
                  </a:lnTo>
                  <a:lnTo>
                    <a:pt x="110" y="183"/>
                  </a:lnTo>
                  <a:lnTo>
                    <a:pt x="104" y="181"/>
                  </a:lnTo>
                  <a:lnTo>
                    <a:pt x="104" y="181"/>
                  </a:lnTo>
                  <a:close/>
                  <a:moveTo>
                    <a:pt x="685" y="57"/>
                  </a:moveTo>
                  <a:lnTo>
                    <a:pt x="685" y="57"/>
                  </a:lnTo>
                  <a:lnTo>
                    <a:pt x="689" y="59"/>
                  </a:lnTo>
                  <a:lnTo>
                    <a:pt x="693" y="63"/>
                  </a:lnTo>
                  <a:lnTo>
                    <a:pt x="695" y="67"/>
                  </a:lnTo>
                  <a:lnTo>
                    <a:pt x="695" y="73"/>
                  </a:lnTo>
                  <a:lnTo>
                    <a:pt x="695" y="73"/>
                  </a:lnTo>
                  <a:lnTo>
                    <a:pt x="691" y="77"/>
                  </a:lnTo>
                  <a:lnTo>
                    <a:pt x="689" y="81"/>
                  </a:lnTo>
                  <a:lnTo>
                    <a:pt x="683" y="83"/>
                  </a:lnTo>
                  <a:lnTo>
                    <a:pt x="677" y="83"/>
                  </a:lnTo>
                  <a:lnTo>
                    <a:pt x="472" y="26"/>
                  </a:lnTo>
                  <a:lnTo>
                    <a:pt x="472" y="26"/>
                  </a:lnTo>
                  <a:lnTo>
                    <a:pt x="468" y="24"/>
                  </a:lnTo>
                  <a:lnTo>
                    <a:pt x="464" y="20"/>
                  </a:lnTo>
                  <a:lnTo>
                    <a:pt x="462" y="16"/>
                  </a:lnTo>
                  <a:lnTo>
                    <a:pt x="462" y="10"/>
                  </a:lnTo>
                  <a:lnTo>
                    <a:pt x="462" y="10"/>
                  </a:lnTo>
                  <a:lnTo>
                    <a:pt x="464" y="6"/>
                  </a:lnTo>
                  <a:lnTo>
                    <a:pt x="468" y="2"/>
                  </a:lnTo>
                  <a:lnTo>
                    <a:pt x="474" y="0"/>
                  </a:lnTo>
                  <a:lnTo>
                    <a:pt x="480" y="0"/>
                  </a:lnTo>
                  <a:lnTo>
                    <a:pt x="685" y="57"/>
                  </a:lnTo>
                  <a:lnTo>
                    <a:pt x="685" y="57"/>
                  </a:lnTo>
                  <a:close/>
                  <a:moveTo>
                    <a:pt x="679" y="131"/>
                  </a:moveTo>
                  <a:lnTo>
                    <a:pt x="472" y="187"/>
                  </a:lnTo>
                  <a:lnTo>
                    <a:pt x="472" y="187"/>
                  </a:lnTo>
                  <a:lnTo>
                    <a:pt x="468" y="189"/>
                  </a:lnTo>
                  <a:lnTo>
                    <a:pt x="464" y="193"/>
                  </a:lnTo>
                  <a:lnTo>
                    <a:pt x="462" y="197"/>
                  </a:lnTo>
                  <a:lnTo>
                    <a:pt x="462" y="203"/>
                  </a:lnTo>
                  <a:lnTo>
                    <a:pt x="462" y="203"/>
                  </a:lnTo>
                  <a:lnTo>
                    <a:pt x="466" y="207"/>
                  </a:lnTo>
                  <a:lnTo>
                    <a:pt x="470" y="211"/>
                  </a:lnTo>
                  <a:lnTo>
                    <a:pt x="474" y="213"/>
                  </a:lnTo>
                  <a:lnTo>
                    <a:pt x="480" y="213"/>
                  </a:lnTo>
                  <a:lnTo>
                    <a:pt x="685" y="157"/>
                  </a:lnTo>
                  <a:lnTo>
                    <a:pt x="685" y="157"/>
                  </a:lnTo>
                  <a:lnTo>
                    <a:pt x="691" y="155"/>
                  </a:lnTo>
                  <a:lnTo>
                    <a:pt x="693" y="151"/>
                  </a:lnTo>
                  <a:lnTo>
                    <a:pt x="695" y="147"/>
                  </a:lnTo>
                  <a:lnTo>
                    <a:pt x="695" y="141"/>
                  </a:lnTo>
                  <a:lnTo>
                    <a:pt x="695" y="141"/>
                  </a:lnTo>
                  <a:lnTo>
                    <a:pt x="693" y="137"/>
                  </a:lnTo>
                  <a:lnTo>
                    <a:pt x="689" y="133"/>
                  </a:lnTo>
                  <a:lnTo>
                    <a:pt x="683" y="131"/>
                  </a:lnTo>
                  <a:lnTo>
                    <a:pt x="679" y="131"/>
                  </a:lnTo>
                  <a:lnTo>
                    <a:pt x="679" y="131"/>
                  </a:lnTo>
                  <a:close/>
                  <a:moveTo>
                    <a:pt x="677" y="93"/>
                  </a:moveTo>
                  <a:lnTo>
                    <a:pt x="464" y="93"/>
                  </a:lnTo>
                  <a:lnTo>
                    <a:pt x="464" y="93"/>
                  </a:lnTo>
                  <a:lnTo>
                    <a:pt x="458" y="95"/>
                  </a:lnTo>
                  <a:lnTo>
                    <a:pt x="454" y="97"/>
                  </a:lnTo>
                  <a:lnTo>
                    <a:pt x="452" y="101"/>
                  </a:lnTo>
                  <a:lnTo>
                    <a:pt x="450" y="107"/>
                  </a:lnTo>
                  <a:lnTo>
                    <a:pt x="450" y="107"/>
                  </a:lnTo>
                  <a:lnTo>
                    <a:pt x="452" y="113"/>
                  </a:lnTo>
                  <a:lnTo>
                    <a:pt x="454" y="117"/>
                  </a:lnTo>
                  <a:lnTo>
                    <a:pt x="458" y="119"/>
                  </a:lnTo>
                  <a:lnTo>
                    <a:pt x="464" y="121"/>
                  </a:lnTo>
                  <a:lnTo>
                    <a:pt x="677" y="121"/>
                  </a:lnTo>
                  <a:lnTo>
                    <a:pt x="677" y="121"/>
                  </a:lnTo>
                  <a:lnTo>
                    <a:pt x="681" y="119"/>
                  </a:lnTo>
                  <a:lnTo>
                    <a:pt x="687" y="117"/>
                  </a:lnTo>
                  <a:lnTo>
                    <a:pt x="689" y="113"/>
                  </a:lnTo>
                  <a:lnTo>
                    <a:pt x="691" y="107"/>
                  </a:lnTo>
                  <a:lnTo>
                    <a:pt x="691" y="107"/>
                  </a:lnTo>
                  <a:lnTo>
                    <a:pt x="689" y="101"/>
                  </a:lnTo>
                  <a:lnTo>
                    <a:pt x="687" y="97"/>
                  </a:lnTo>
                  <a:lnTo>
                    <a:pt x="681" y="95"/>
                  </a:lnTo>
                  <a:lnTo>
                    <a:pt x="677" y="93"/>
                  </a:lnTo>
                  <a:lnTo>
                    <a:pt x="677" y="93"/>
                  </a:lnTo>
                  <a:close/>
                  <a:moveTo>
                    <a:pt x="808" y="89"/>
                  </a:moveTo>
                  <a:lnTo>
                    <a:pt x="808" y="89"/>
                  </a:lnTo>
                  <a:lnTo>
                    <a:pt x="816" y="91"/>
                  </a:lnTo>
                  <a:lnTo>
                    <a:pt x="820" y="95"/>
                  </a:lnTo>
                  <a:lnTo>
                    <a:pt x="824" y="101"/>
                  </a:lnTo>
                  <a:lnTo>
                    <a:pt x="826" y="107"/>
                  </a:lnTo>
                  <a:lnTo>
                    <a:pt x="826" y="107"/>
                  </a:lnTo>
                  <a:lnTo>
                    <a:pt x="824" y="113"/>
                  </a:lnTo>
                  <a:lnTo>
                    <a:pt x="820" y="119"/>
                  </a:lnTo>
                  <a:lnTo>
                    <a:pt x="816" y="123"/>
                  </a:lnTo>
                  <a:lnTo>
                    <a:pt x="808" y="123"/>
                  </a:lnTo>
                  <a:lnTo>
                    <a:pt x="808" y="123"/>
                  </a:lnTo>
                  <a:lnTo>
                    <a:pt x="802" y="123"/>
                  </a:lnTo>
                  <a:lnTo>
                    <a:pt x="796" y="119"/>
                  </a:lnTo>
                  <a:lnTo>
                    <a:pt x="794" y="113"/>
                  </a:lnTo>
                  <a:lnTo>
                    <a:pt x="792" y="107"/>
                  </a:lnTo>
                  <a:lnTo>
                    <a:pt x="792" y="107"/>
                  </a:lnTo>
                  <a:lnTo>
                    <a:pt x="794" y="101"/>
                  </a:lnTo>
                  <a:lnTo>
                    <a:pt x="796" y="95"/>
                  </a:lnTo>
                  <a:lnTo>
                    <a:pt x="802" y="91"/>
                  </a:lnTo>
                  <a:lnTo>
                    <a:pt x="808" y="89"/>
                  </a:lnTo>
                  <a:lnTo>
                    <a:pt x="808" y="89"/>
                  </a:lnTo>
                  <a:close/>
                  <a:moveTo>
                    <a:pt x="779" y="47"/>
                  </a:moveTo>
                  <a:lnTo>
                    <a:pt x="779" y="165"/>
                  </a:lnTo>
                  <a:lnTo>
                    <a:pt x="864" y="165"/>
                  </a:lnTo>
                  <a:lnTo>
                    <a:pt x="864" y="47"/>
                  </a:lnTo>
                  <a:lnTo>
                    <a:pt x="779" y="47"/>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grpSp>
        <p:nvGrpSpPr>
          <p:cNvPr id="176" name="组合 50"/>
          <p:cNvGrpSpPr/>
          <p:nvPr/>
        </p:nvGrpSpPr>
        <p:grpSpPr>
          <a:xfrm>
            <a:off x="5481638" y="3605213"/>
            <a:ext cx="595312" cy="595312"/>
            <a:chOff x="4606" y="973"/>
            <a:chExt cx="937" cy="937"/>
          </a:xfrm>
        </p:grpSpPr>
        <p:sp>
          <p:nvSpPr>
            <p:cNvPr id="1049067" name="椭圆 17"/>
            <p:cNvSpPr/>
            <p:nvPr/>
          </p:nvSpPr>
          <p:spPr>
            <a:xfrm>
              <a:off x="4606"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68" name="Freeform 31"/>
            <p:cNvSpPr>
              <a:spLocks noEditPoints="1"/>
            </p:cNvSpPr>
            <p:nvPr/>
          </p:nvSpPr>
          <p:spPr>
            <a:xfrm>
              <a:off x="4802" y="1134"/>
              <a:ext cx="536" cy="579"/>
            </a:xfrm>
            <a:custGeom>
              <a:avLst/>
              <a:gdLst/>
              <a:ahLst/>
              <a:cxnLst>
                <a:cxn ang="0">
                  <a:pos x="526" y="265"/>
                </a:cxn>
                <a:cxn ang="0">
                  <a:pos x="349" y="563"/>
                </a:cxn>
                <a:cxn ang="0">
                  <a:pos x="331" y="565"/>
                </a:cxn>
                <a:cxn ang="0">
                  <a:pos x="304" y="561"/>
                </a:cxn>
                <a:cxn ang="0">
                  <a:pos x="291" y="543"/>
                </a:cxn>
                <a:cxn ang="0">
                  <a:pos x="287" y="518"/>
                </a:cxn>
                <a:cxn ang="0">
                  <a:pos x="289" y="501"/>
                </a:cxn>
                <a:cxn ang="0">
                  <a:pos x="248" y="492"/>
                </a:cxn>
                <a:cxn ang="0">
                  <a:pos x="216" y="473"/>
                </a:cxn>
                <a:cxn ang="0">
                  <a:pos x="192" y="445"/>
                </a:cxn>
                <a:cxn ang="0">
                  <a:pos x="179" y="404"/>
                </a:cxn>
                <a:cxn ang="0">
                  <a:pos x="325" y="233"/>
                </a:cxn>
                <a:cxn ang="0">
                  <a:pos x="160" y="394"/>
                </a:cxn>
                <a:cxn ang="0">
                  <a:pos x="135" y="389"/>
                </a:cxn>
                <a:cxn ang="0">
                  <a:pos x="122" y="377"/>
                </a:cxn>
                <a:cxn ang="0">
                  <a:pos x="115" y="357"/>
                </a:cxn>
                <a:cxn ang="0">
                  <a:pos x="117" y="329"/>
                </a:cxn>
                <a:cxn ang="0">
                  <a:pos x="353" y="94"/>
                </a:cxn>
                <a:cxn ang="0">
                  <a:pos x="415" y="154"/>
                </a:cxn>
                <a:cxn ang="0">
                  <a:pos x="100" y="708"/>
                </a:cxn>
                <a:cxn ang="0">
                  <a:pos x="261" y="685"/>
                </a:cxn>
                <a:cxn ang="0">
                  <a:pos x="554" y="644"/>
                </a:cxn>
                <a:cxn ang="0">
                  <a:pos x="698" y="633"/>
                </a:cxn>
                <a:cxn ang="0">
                  <a:pos x="730" y="638"/>
                </a:cxn>
                <a:cxn ang="0">
                  <a:pos x="740" y="644"/>
                </a:cxn>
                <a:cxn ang="0">
                  <a:pos x="753" y="657"/>
                </a:cxn>
                <a:cxn ang="0">
                  <a:pos x="753" y="670"/>
                </a:cxn>
                <a:cxn ang="0">
                  <a:pos x="743" y="685"/>
                </a:cxn>
                <a:cxn ang="0">
                  <a:pos x="713" y="708"/>
                </a:cxn>
                <a:cxn ang="0">
                  <a:pos x="648" y="740"/>
                </a:cxn>
                <a:cxn ang="0">
                  <a:pos x="535" y="783"/>
                </a:cxn>
                <a:cxn ang="0">
                  <a:pos x="394" y="828"/>
                </a:cxn>
                <a:cxn ang="0">
                  <a:pos x="368" y="753"/>
                </a:cxn>
                <a:cxn ang="0">
                  <a:pos x="451" y="734"/>
                </a:cxn>
                <a:cxn ang="0">
                  <a:pos x="496" y="717"/>
                </a:cxn>
                <a:cxn ang="0">
                  <a:pos x="503" y="706"/>
                </a:cxn>
                <a:cxn ang="0">
                  <a:pos x="494" y="698"/>
                </a:cxn>
                <a:cxn ang="0">
                  <a:pos x="254" y="753"/>
                </a:cxn>
                <a:cxn ang="0">
                  <a:pos x="17" y="800"/>
                </a:cxn>
                <a:cxn ang="0">
                  <a:pos x="100" y="685"/>
                </a:cxn>
                <a:cxn ang="0">
                  <a:pos x="77" y="473"/>
                </a:cxn>
                <a:cxn ang="0">
                  <a:pos x="94" y="644"/>
                </a:cxn>
                <a:cxn ang="0">
                  <a:pos x="77" y="473"/>
                </a:cxn>
                <a:cxn ang="0">
                  <a:pos x="612" y="299"/>
                </a:cxn>
                <a:cxn ang="0">
                  <a:pos x="659" y="252"/>
                </a:cxn>
                <a:cxn ang="0">
                  <a:pos x="674" y="229"/>
                </a:cxn>
                <a:cxn ang="0">
                  <a:pos x="680" y="203"/>
                </a:cxn>
                <a:cxn ang="0">
                  <a:pos x="674" y="180"/>
                </a:cxn>
                <a:cxn ang="0">
                  <a:pos x="659" y="156"/>
                </a:cxn>
                <a:cxn ang="0">
                  <a:pos x="522" y="19"/>
                </a:cxn>
                <a:cxn ang="0">
                  <a:pos x="501" y="4"/>
                </a:cxn>
                <a:cxn ang="0">
                  <a:pos x="475" y="0"/>
                </a:cxn>
                <a:cxn ang="0">
                  <a:pos x="449" y="4"/>
                </a:cxn>
                <a:cxn ang="0">
                  <a:pos x="428" y="19"/>
                </a:cxn>
                <a:cxn ang="0">
                  <a:pos x="612" y="299"/>
                </a:cxn>
              </a:cxnLst>
              <a:rect l="0" t="0" r="r" b="b"/>
              <a:pathLst>
                <a:path w="755" h="828">
                  <a:moveTo>
                    <a:pt x="415" y="154"/>
                  </a:moveTo>
                  <a:lnTo>
                    <a:pt x="526" y="265"/>
                  </a:lnTo>
                  <a:lnTo>
                    <a:pt x="586" y="325"/>
                  </a:lnTo>
                  <a:lnTo>
                    <a:pt x="349" y="563"/>
                  </a:lnTo>
                  <a:lnTo>
                    <a:pt x="349" y="563"/>
                  </a:lnTo>
                  <a:lnTo>
                    <a:pt x="331" y="565"/>
                  </a:lnTo>
                  <a:lnTo>
                    <a:pt x="314" y="565"/>
                  </a:lnTo>
                  <a:lnTo>
                    <a:pt x="304" y="561"/>
                  </a:lnTo>
                  <a:lnTo>
                    <a:pt x="295" y="554"/>
                  </a:lnTo>
                  <a:lnTo>
                    <a:pt x="291" y="543"/>
                  </a:lnTo>
                  <a:lnTo>
                    <a:pt x="287" y="531"/>
                  </a:lnTo>
                  <a:lnTo>
                    <a:pt x="287" y="518"/>
                  </a:lnTo>
                  <a:lnTo>
                    <a:pt x="289" y="501"/>
                  </a:lnTo>
                  <a:lnTo>
                    <a:pt x="289" y="501"/>
                  </a:lnTo>
                  <a:lnTo>
                    <a:pt x="267" y="498"/>
                  </a:lnTo>
                  <a:lnTo>
                    <a:pt x="248" y="492"/>
                  </a:lnTo>
                  <a:lnTo>
                    <a:pt x="231" y="484"/>
                  </a:lnTo>
                  <a:lnTo>
                    <a:pt x="216" y="473"/>
                  </a:lnTo>
                  <a:lnTo>
                    <a:pt x="203" y="460"/>
                  </a:lnTo>
                  <a:lnTo>
                    <a:pt x="192" y="445"/>
                  </a:lnTo>
                  <a:lnTo>
                    <a:pt x="184" y="426"/>
                  </a:lnTo>
                  <a:lnTo>
                    <a:pt x="179" y="404"/>
                  </a:lnTo>
                  <a:lnTo>
                    <a:pt x="338" y="248"/>
                  </a:lnTo>
                  <a:lnTo>
                    <a:pt x="325" y="233"/>
                  </a:lnTo>
                  <a:lnTo>
                    <a:pt x="160" y="394"/>
                  </a:lnTo>
                  <a:lnTo>
                    <a:pt x="160" y="394"/>
                  </a:lnTo>
                  <a:lnTo>
                    <a:pt x="147" y="394"/>
                  </a:lnTo>
                  <a:lnTo>
                    <a:pt x="135" y="389"/>
                  </a:lnTo>
                  <a:lnTo>
                    <a:pt x="126" y="385"/>
                  </a:lnTo>
                  <a:lnTo>
                    <a:pt x="122" y="377"/>
                  </a:lnTo>
                  <a:lnTo>
                    <a:pt x="117" y="368"/>
                  </a:lnTo>
                  <a:lnTo>
                    <a:pt x="115" y="357"/>
                  </a:lnTo>
                  <a:lnTo>
                    <a:pt x="115" y="344"/>
                  </a:lnTo>
                  <a:lnTo>
                    <a:pt x="117" y="329"/>
                  </a:lnTo>
                  <a:lnTo>
                    <a:pt x="117" y="329"/>
                  </a:lnTo>
                  <a:lnTo>
                    <a:pt x="353" y="94"/>
                  </a:lnTo>
                  <a:lnTo>
                    <a:pt x="415" y="154"/>
                  </a:lnTo>
                  <a:lnTo>
                    <a:pt x="415" y="154"/>
                  </a:lnTo>
                  <a:close/>
                  <a:moveTo>
                    <a:pt x="100" y="685"/>
                  </a:moveTo>
                  <a:lnTo>
                    <a:pt x="100" y="708"/>
                  </a:lnTo>
                  <a:lnTo>
                    <a:pt x="100" y="708"/>
                  </a:lnTo>
                  <a:lnTo>
                    <a:pt x="261" y="685"/>
                  </a:lnTo>
                  <a:lnTo>
                    <a:pt x="460" y="655"/>
                  </a:lnTo>
                  <a:lnTo>
                    <a:pt x="554" y="644"/>
                  </a:lnTo>
                  <a:lnTo>
                    <a:pt x="635" y="635"/>
                  </a:lnTo>
                  <a:lnTo>
                    <a:pt x="698" y="633"/>
                  </a:lnTo>
                  <a:lnTo>
                    <a:pt x="719" y="633"/>
                  </a:lnTo>
                  <a:lnTo>
                    <a:pt x="730" y="638"/>
                  </a:lnTo>
                  <a:lnTo>
                    <a:pt x="730" y="638"/>
                  </a:lnTo>
                  <a:lnTo>
                    <a:pt x="740" y="644"/>
                  </a:lnTo>
                  <a:lnTo>
                    <a:pt x="749" y="648"/>
                  </a:lnTo>
                  <a:lnTo>
                    <a:pt x="753" y="657"/>
                  </a:lnTo>
                  <a:lnTo>
                    <a:pt x="755" y="663"/>
                  </a:lnTo>
                  <a:lnTo>
                    <a:pt x="753" y="670"/>
                  </a:lnTo>
                  <a:lnTo>
                    <a:pt x="749" y="678"/>
                  </a:lnTo>
                  <a:lnTo>
                    <a:pt x="743" y="685"/>
                  </a:lnTo>
                  <a:lnTo>
                    <a:pt x="734" y="693"/>
                  </a:lnTo>
                  <a:lnTo>
                    <a:pt x="713" y="708"/>
                  </a:lnTo>
                  <a:lnTo>
                    <a:pt x="683" y="725"/>
                  </a:lnTo>
                  <a:lnTo>
                    <a:pt x="648" y="740"/>
                  </a:lnTo>
                  <a:lnTo>
                    <a:pt x="612" y="755"/>
                  </a:lnTo>
                  <a:lnTo>
                    <a:pt x="535" y="783"/>
                  </a:lnTo>
                  <a:lnTo>
                    <a:pt x="464" y="807"/>
                  </a:lnTo>
                  <a:lnTo>
                    <a:pt x="394" y="828"/>
                  </a:lnTo>
                  <a:lnTo>
                    <a:pt x="368" y="753"/>
                  </a:lnTo>
                  <a:lnTo>
                    <a:pt x="368" y="753"/>
                  </a:lnTo>
                  <a:lnTo>
                    <a:pt x="396" y="749"/>
                  </a:lnTo>
                  <a:lnTo>
                    <a:pt x="451" y="734"/>
                  </a:lnTo>
                  <a:lnTo>
                    <a:pt x="477" y="725"/>
                  </a:lnTo>
                  <a:lnTo>
                    <a:pt x="496" y="717"/>
                  </a:lnTo>
                  <a:lnTo>
                    <a:pt x="501" y="713"/>
                  </a:lnTo>
                  <a:lnTo>
                    <a:pt x="503" y="706"/>
                  </a:lnTo>
                  <a:lnTo>
                    <a:pt x="501" y="702"/>
                  </a:lnTo>
                  <a:lnTo>
                    <a:pt x="494" y="698"/>
                  </a:lnTo>
                  <a:lnTo>
                    <a:pt x="494" y="698"/>
                  </a:lnTo>
                  <a:lnTo>
                    <a:pt x="254" y="753"/>
                  </a:lnTo>
                  <a:lnTo>
                    <a:pt x="135" y="779"/>
                  </a:lnTo>
                  <a:lnTo>
                    <a:pt x="17" y="800"/>
                  </a:lnTo>
                  <a:lnTo>
                    <a:pt x="0" y="685"/>
                  </a:lnTo>
                  <a:lnTo>
                    <a:pt x="100" y="685"/>
                  </a:lnTo>
                  <a:lnTo>
                    <a:pt x="100" y="685"/>
                  </a:lnTo>
                  <a:close/>
                  <a:moveTo>
                    <a:pt x="77" y="473"/>
                  </a:moveTo>
                  <a:lnTo>
                    <a:pt x="49" y="597"/>
                  </a:lnTo>
                  <a:lnTo>
                    <a:pt x="94" y="644"/>
                  </a:lnTo>
                  <a:lnTo>
                    <a:pt x="220" y="616"/>
                  </a:lnTo>
                  <a:lnTo>
                    <a:pt x="77" y="473"/>
                  </a:lnTo>
                  <a:lnTo>
                    <a:pt x="77" y="473"/>
                  </a:lnTo>
                  <a:close/>
                  <a:moveTo>
                    <a:pt x="612" y="299"/>
                  </a:moveTo>
                  <a:lnTo>
                    <a:pt x="659" y="252"/>
                  </a:lnTo>
                  <a:lnTo>
                    <a:pt x="659" y="252"/>
                  </a:lnTo>
                  <a:lnTo>
                    <a:pt x="668" y="242"/>
                  </a:lnTo>
                  <a:lnTo>
                    <a:pt x="674" y="229"/>
                  </a:lnTo>
                  <a:lnTo>
                    <a:pt x="678" y="218"/>
                  </a:lnTo>
                  <a:lnTo>
                    <a:pt x="680" y="203"/>
                  </a:lnTo>
                  <a:lnTo>
                    <a:pt x="678" y="190"/>
                  </a:lnTo>
                  <a:lnTo>
                    <a:pt x="674" y="180"/>
                  </a:lnTo>
                  <a:lnTo>
                    <a:pt x="668" y="167"/>
                  </a:lnTo>
                  <a:lnTo>
                    <a:pt x="659" y="156"/>
                  </a:lnTo>
                  <a:lnTo>
                    <a:pt x="522" y="19"/>
                  </a:lnTo>
                  <a:lnTo>
                    <a:pt x="522" y="19"/>
                  </a:lnTo>
                  <a:lnTo>
                    <a:pt x="511" y="11"/>
                  </a:lnTo>
                  <a:lnTo>
                    <a:pt x="501" y="4"/>
                  </a:lnTo>
                  <a:lnTo>
                    <a:pt x="488" y="2"/>
                  </a:lnTo>
                  <a:lnTo>
                    <a:pt x="475" y="0"/>
                  </a:lnTo>
                  <a:lnTo>
                    <a:pt x="462" y="2"/>
                  </a:lnTo>
                  <a:lnTo>
                    <a:pt x="449" y="4"/>
                  </a:lnTo>
                  <a:lnTo>
                    <a:pt x="439" y="11"/>
                  </a:lnTo>
                  <a:lnTo>
                    <a:pt x="428" y="19"/>
                  </a:lnTo>
                  <a:lnTo>
                    <a:pt x="379" y="68"/>
                  </a:lnTo>
                  <a:lnTo>
                    <a:pt x="612" y="299"/>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grpSp>
        <p:nvGrpSpPr>
          <p:cNvPr id="177" name="组合 51"/>
          <p:cNvGrpSpPr/>
          <p:nvPr/>
        </p:nvGrpSpPr>
        <p:grpSpPr>
          <a:xfrm>
            <a:off x="7791450" y="3605213"/>
            <a:ext cx="593725" cy="595312"/>
            <a:chOff x="5959" y="973"/>
            <a:chExt cx="937" cy="937"/>
          </a:xfrm>
        </p:grpSpPr>
        <p:sp>
          <p:nvSpPr>
            <p:cNvPr id="1049069" name="椭圆 6"/>
            <p:cNvSpPr/>
            <p:nvPr/>
          </p:nvSpPr>
          <p:spPr>
            <a:xfrm>
              <a:off x="5959"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70" name="Freeform 8"/>
            <p:cNvSpPr>
              <a:spLocks noEditPoints="1"/>
            </p:cNvSpPr>
            <p:nvPr/>
          </p:nvSpPr>
          <p:spPr>
            <a:xfrm>
              <a:off x="6147" y="1178"/>
              <a:ext cx="575" cy="529"/>
            </a:xfrm>
            <a:custGeom>
              <a:avLst/>
              <a:gdLst/>
              <a:ahLst/>
              <a:cxnLst>
                <a:cxn ang="0">
                  <a:pos x="520" y="24"/>
                </a:cxn>
                <a:cxn ang="0">
                  <a:pos x="603" y="64"/>
                </a:cxn>
                <a:cxn ang="0">
                  <a:pos x="611" y="116"/>
                </a:cxn>
                <a:cxn ang="0">
                  <a:pos x="520" y="167"/>
                </a:cxn>
                <a:cxn ang="0">
                  <a:pos x="309" y="191"/>
                </a:cxn>
                <a:cxn ang="0">
                  <a:pos x="76" y="161"/>
                </a:cxn>
                <a:cxn ang="0">
                  <a:pos x="2" y="106"/>
                </a:cxn>
                <a:cxn ang="0">
                  <a:pos x="26" y="54"/>
                </a:cxn>
                <a:cxn ang="0">
                  <a:pos x="142" y="14"/>
                </a:cxn>
                <a:cxn ang="0">
                  <a:pos x="643" y="213"/>
                </a:cxn>
                <a:cxn ang="0">
                  <a:pos x="876" y="243"/>
                </a:cxn>
                <a:cxn ang="0">
                  <a:pos x="951" y="297"/>
                </a:cxn>
                <a:cxn ang="0">
                  <a:pos x="926" y="350"/>
                </a:cxn>
                <a:cxn ang="0">
                  <a:pos x="810" y="390"/>
                </a:cxn>
                <a:cxn ang="0">
                  <a:pos x="528" y="398"/>
                </a:cxn>
                <a:cxn ang="0">
                  <a:pos x="376" y="358"/>
                </a:cxn>
                <a:cxn ang="0">
                  <a:pos x="333" y="307"/>
                </a:cxn>
                <a:cxn ang="0">
                  <a:pos x="392" y="249"/>
                </a:cxn>
                <a:cxn ang="0">
                  <a:pos x="583" y="215"/>
                </a:cxn>
                <a:cxn ang="0">
                  <a:pos x="884" y="398"/>
                </a:cxn>
                <a:cxn ang="0">
                  <a:pos x="852" y="635"/>
                </a:cxn>
                <a:cxn ang="0">
                  <a:pos x="810" y="683"/>
                </a:cxn>
                <a:cxn ang="0">
                  <a:pos x="762" y="633"/>
                </a:cxn>
                <a:cxn ang="0">
                  <a:pos x="719" y="522"/>
                </a:cxn>
                <a:cxn ang="0">
                  <a:pos x="661" y="567"/>
                </a:cxn>
                <a:cxn ang="0">
                  <a:pos x="557" y="599"/>
                </a:cxn>
                <a:cxn ang="0">
                  <a:pos x="516" y="569"/>
                </a:cxn>
                <a:cxn ang="0">
                  <a:pos x="482" y="418"/>
                </a:cxn>
                <a:cxn ang="0">
                  <a:pos x="382" y="874"/>
                </a:cxn>
                <a:cxn ang="0">
                  <a:pos x="414" y="910"/>
                </a:cxn>
                <a:cxn ang="0">
                  <a:pos x="649" y="950"/>
                </a:cxn>
                <a:cxn ang="0">
                  <a:pos x="870" y="916"/>
                </a:cxn>
                <a:cxn ang="0">
                  <a:pos x="916" y="874"/>
                </a:cxn>
                <a:cxn ang="0">
                  <a:pos x="756" y="253"/>
                </a:cxn>
                <a:cxn ang="0">
                  <a:pos x="484" y="261"/>
                </a:cxn>
                <a:cxn ang="0">
                  <a:pos x="374" y="297"/>
                </a:cxn>
                <a:cxn ang="0">
                  <a:pos x="380" y="321"/>
                </a:cxn>
                <a:cxn ang="0">
                  <a:pos x="532" y="362"/>
                </a:cxn>
                <a:cxn ang="0">
                  <a:pos x="804" y="356"/>
                </a:cxn>
                <a:cxn ang="0">
                  <a:pos x="912" y="317"/>
                </a:cxn>
                <a:cxn ang="0">
                  <a:pos x="906" y="293"/>
                </a:cxn>
                <a:cxn ang="0">
                  <a:pos x="335" y="388"/>
                </a:cxn>
                <a:cxn ang="0">
                  <a:pos x="293" y="331"/>
                </a:cxn>
                <a:cxn ang="0">
                  <a:pos x="299" y="265"/>
                </a:cxn>
                <a:cxn ang="0">
                  <a:pos x="354" y="219"/>
                </a:cxn>
                <a:cxn ang="0">
                  <a:pos x="98" y="195"/>
                </a:cxn>
                <a:cxn ang="0">
                  <a:pos x="48" y="669"/>
                </a:cxn>
                <a:cxn ang="0">
                  <a:pos x="124" y="715"/>
                </a:cxn>
                <a:cxn ang="0">
                  <a:pos x="335" y="739"/>
                </a:cxn>
                <a:cxn ang="0">
                  <a:pos x="368" y="36"/>
                </a:cxn>
                <a:cxn ang="0">
                  <a:pos x="106" y="58"/>
                </a:cxn>
                <a:cxn ang="0">
                  <a:pos x="36" y="90"/>
                </a:cxn>
                <a:cxn ang="0">
                  <a:pos x="54" y="114"/>
                </a:cxn>
                <a:cxn ang="0">
                  <a:pos x="251" y="155"/>
                </a:cxn>
                <a:cxn ang="0">
                  <a:pos x="510" y="134"/>
                </a:cxn>
                <a:cxn ang="0">
                  <a:pos x="583" y="100"/>
                </a:cxn>
                <a:cxn ang="0">
                  <a:pos x="565" y="76"/>
                </a:cxn>
              </a:cxnLst>
              <a:rect l="0" t="0" r="r" b="b"/>
              <a:pathLst>
                <a:path w="953" h="950">
                  <a:moveTo>
                    <a:pt x="309" y="0"/>
                  </a:moveTo>
                  <a:lnTo>
                    <a:pt x="309" y="0"/>
                  </a:lnTo>
                  <a:lnTo>
                    <a:pt x="370" y="2"/>
                  </a:lnTo>
                  <a:lnTo>
                    <a:pt x="424" y="6"/>
                  </a:lnTo>
                  <a:lnTo>
                    <a:pt x="476" y="14"/>
                  </a:lnTo>
                  <a:lnTo>
                    <a:pt x="520" y="24"/>
                  </a:lnTo>
                  <a:lnTo>
                    <a:pt x="520" y="24"/>
                  </a:lnTo>
                  <a:lnTo>
                    <a:pt x="542" y="30"/>
                  </a:lnTo>
                  <a:lnTo>
                    <a:pt x="561" y="38"/>
                  </a:lnTo>
                  <a:lnTo>
                    <a:pt x="579" y="46"/>
                  </a:lnTo>
                  <a:lnTo>
                    <a:pt x="593" y="54"/>
                  </a:lnTo>
                  <a:lnTo>
                    <a:pt x="603" y="64"/>
                  </a:lnTo>
                  <a:lnTo>
                    <a:pt x="611" y="74"/>
                  </a:lnTo>
                  <a:lnTo>
                    <a:pt x="617" y="84"/>
                  </a:lnTo>
                  <a:lnTo>
                    <a:pt x="619" y="96"/>
                  </a:lnTo>
                  <a:lnTo>
                    <a:pt x="619" y="96"/>
                  </a:lnTo>
                  <a:lnTo>
                    <a:pt x="617" y="106"/>
                  </a:lnTo>
                  <a:lnTo>
                    <a:pt x="611" y="116"/>
                  </a:lnTo>
                  <a:lnTo>
                    <a:pt x="603" y="126"/>
                  </a:lnTo>
                  <a:lnTo>
                    <a:pt x="593" y="136"/>
                  </a:lnTo>
                  <a:lnTo>
                    <a:pt x="579" y="147"/>
                  </a:lnTo>
                  <a:lnTo>
                    <a:pt x="561" y="155"/>
                  </a:lnTo>
                  <a:lnTo>
                    <a:pt x="542" y="161"/>
                  </a:lnTo>
                  <a:lnTo>
                    <a:pt x="520" y="167"/>
                  </a:lnTo>
                  <a:lnTo>
                    <a:pt x="520" y="167"/>
                  </a:lnTo>
                  <a:lnTo>
                    <a:pt x="476" y="177"/>
                  </a:lnTo>
                  <a:lnTo>
                    <a:pt x="424" y="185"/>
                  </a:lnTo>
                  <a:lnTo>
                    <a:pt x="370" y="189"/>
                  </a:lnTo>
                  <a:lnTo>
                    <a:pt x="309" y="191"/>
                  </a:lnTo>
                  <a:lnTo>
                    <a:pt x="309" y="191"/>
                  </a:lnTo>
                  <a:lnTo>
                    <a:pt x="249" y="189"/>
                  </a:lnTo>
                  <a:lnTo>
                    <a:pt x="193" y="185"/>
                  </a:lnTo>
                  <a:lnTo>
                    <a:pt x="142" y="177"/>
                  </a:lnTo>
                  <a:lnTo>
                    <a:pt x="98" y="167"/>
                  </a:lnTo>
                  <a:lnTo>
                    <a:pt x="98" y="167"/>
                  </a:lnTo>
                  <a:lnTo>
                    <a:pt x="76" y="161"/>
                  </a:lnTo>
                  <a:lnTo>
                    <a:pt x="56" y="155"/>
                  </a:lnTo>
                  <a:lnTo>
                    <a:pt x="40" y="147"/>
                  </a:lnTo>
                  <a:lnTo>
                    <a:pt x="26" y="136"/>
                  </a:lnTo>
                  <a:lnTo>
                    <a:pt x="14" y="126"/>
                  </a:lnTo>
                  <a:lnTo>
                    <a:pt x="6" y="116"/>
                  </a:lnTo>
                  <a:lnTo>
                    <a:pt x="2" y="106"/>
                  </a:lnTo>
                  <a:lnTo>
                    <a:pt x="0" y="96"/>
                  </a:lnTo>
                  <a:lnTo>
                    <a:pt x="0" y="96"/>
                  </a:lnTo>
                  <a:lnTo>
                    <a:pt x="2" y="84"/>
                  </a:lnTo>
                  <a:lnTo>
                    <a:pt x="6" y="74"/>
                  </a:lnTo>
                  <a:lnTo>
                    <a:pt x="14" y="64"/>
                  </a:lnTo>
                  <a:lnTo>
                    <a:pt x="26" y="54"/>
                  </a:lnTo>
                  <a:lnTo>
                    <a:pt x="40" y="46"/>
                  </a:lnTo>
                  <a:lnTo>
                    <a:pt x="56" y="38"/>
                  </a:lnTo>
                  <a:lnTo>
                    <a:pt x="76" y="30"/>
                  </a:lnTo>
                  <a:lnTo>
                    <a:pt x="98" y="24"/>
                  </a:lnTo>
                  <a:lnTo>
                    <a:pt x="98" y="24"/>
                  </a:lnTo>
                  <a:lnTo>
                    <a:pt x="142" y="14"/>
                  </a:lnTo>
                  <a:lnTo>
                    <a:pt x="193" y="6"/>
                  </a:lnTo>
                  <a:lnTo>
                    <a:pt x="249" y="2"/>
                  </a:lnTo>
                  <a:lnTo>
                    <a:pt x="309" y="0"/>
                  </a:lnTo>
                  <a:lnTo>
                    <a:pt x="309" y="0"/>
                  </a:lnTo>
                  <a:close/>
                  <a:moveTo>
                    <a:pt x="643" y="213"/>
                  </a:moveTo>
                  <a:lnTo>
                    <a:pt x="643" y="213"/>
                  </a:lnTo>
                  <a:lnTo>
                    <a:pt x="703" y="215"/>
                  </a:lnTo>
                  <a:lnTo>
                    <a:pt x="760" y="219"/>
                  </a:lnTo>
                  <a:lnTo>
                    <a:pt x="810" y="227"/>
                  </a:lnTo>
                  <a:lnTo>
                    <a:pt x="854" y="235"/>
                  </a:lnTo>
                  <a:lnTo>
                    <a:pt x="854" y="235"/>
                  </a:lnTo>
                  <a:lnTo>
                    <a:pt x="876" y="243"/>
                  </a:lnTo>
                  <a:lnTo>
                    <a:pt x="896" y="249"/>
                  </a:lnTo>
                  <a:lnTo>
                    <a:pt x="912" y="257"/>
                  </a:lnTo>
                  <a:lnTo>
                    <a:pt x="926" y="267"/>
                  </a:lnTo>
                  <a:lnTo>
                    <a:pt x="938" y="275"/>
                  </a:lnTo>
                  <a:lnTo>
                    <a:pt x="947" y="285"/>
                  </a:lnTo>
                  <a:lnTo>
                    <a:pt x="951" y="297"/>
                  </a:lnTo>
                  <a:lnTo>
                    <a:pt x="953" y="307"/>
                  </a:lnTo>
                  <a:lnTo>
                    <a:pt x="953" y="307"/>
                  </a:lnTo>
                  <a:lnTo>
                    <a:pt x="951" y="319"/>
                  </a:lnTo>
                  <a:lnTo>
                    <a:pt x="947" y="329"/>
                  </a:lnTo>
                  <a:lnTo>
                    <a:pt x="938" y="339"/>
                  </a:lnTo>
                  <a:lnTo>
                    <a:pt x="926" y="350"/>
                  </a:lnTo>
                  <a:lnTo>
                    <a:pt x="912" y="358"/>
                  </a:lnTo>
                  <a:lnTo>
                    <a:pt x="896" y="366"/>
                  </a:lnTo>
                  <a:lnTo>
                    <a:pt x="876" y="374"/>
                  </a:lnTo>
                  <a:lnTo>
                    <a:pt x="854" y="380"/>
                  </a:lnTo>
                  <a:lnTo>
                    <a:pt x="854" y="380"/>
                  </a:lnTo>
                  <a:lnTo>
                    <a:pt x="810" y="390"/>
                  </a:lnTo>
                  <a:lnTo>
                    <a:pt x="760" y="398"/>
                  </a:lnTo>
                  <a:lnTo>
                    <a:pt x="703" y="402"/>
                  </a:lnTo>
                  <a:lnTo>
                    <a:pt x="643" y="404"/>
                  </a:lnTo>
                  <a:lnTo>
                    <a:pt x="643" y="404"/>
                  </a:lnTo>
                  <a:lnTo>
                    <a:pt x="583" y="402"/>
                  </a:lnTo>
                  <a:lnTo>
                    <a:pt x="528" y="398"/>
                  </a:lnTo>
                  <a:lnTo>
                    <a:pt x="476" y="390"/>
                  </a:lnTo>
                  <a:lnTo>
                    <a:pt x="432" y="380"/>
                  </a:lnTo>
                  <a:lnTo>
                    <a:pt x="432" y="380"/>
                  </a:lnTo>
                  <a:lnTo>
                    <a:pt x="412" y="374"/>
                  </a:lnTo>
                  <a:lnTo>
                    <a:pt x="392" y="366"/>
                  </a:lnTo>
                  <a:lnTo>
                    <a:pt x="376" y="358"/>
                  </a:lnTo>
                  <a:lnTo>
                    <a:pt x="362" y="350"/>
                  </a:lnTo>
                  <a:lnTo>
                    <a:pt x="350" y="339"/>
                  </a:lnTo>
                  <a:lnTo>
                    <a:pt x="341" y="329"/>
                  </a:lnTo>
                  <a:lnTo>
                    <a:pt x="335" y="319"/>
                  </a:lnTo>
                  <a:lnTo>
                    <a:pt x="333" y="307"/>
                  </a:lnTo>
                  <a:lnTo>
                    <a:pt x="333" y="307"/>
                  </a:lnTo>
                  <a:lnTo>
                    <a:pt x="335" y="297"/>
                  </a:lnTo>
                  <a:lnTo>
                    <a:pt x="341" y="285"/>
                  </a:lnTo>
                  <a:lnTo>
                    <a:pt x="350" y="275"/>
                  </a:lnTo>
                  <a:lnTo>
                    <a:pt x="362" y="267"/>
                  </a:lnTo>
                  <a:lnTo>
                    <a:pt x="376" y="257"/>
                  </a:lnTo>
                  <a:lnTo>
                    <a:pt x="392" y="249"/>
                  </a:lnTo>
                  <a:lnTo>
                    <a:pt x="412" y="243"/>
                  </a:lnTo>
                  <a:lnTo>
                    <a:pt x="432" y="235"/>
                  </a:lnTo>
                  <a:lnTo>
                    <a:pt x="432" y="235"/>
                  </a:lnTo>
                  <a:lnTo>
                    <a:pt x="476" y="227"/>
                  </a:lnTo>
                  <a:lnTo>
                    <a:pt x="528" y="219"/>
                  </a:lnTo>
                  <a:lnTo>
                    <a:pt x="583" y="215"/>
                  </a:lnTo>
                  <a:lnTo>
                    <a:pt x="643" y="213"/>
                  </a:lnTo>
                  <a:lnTo>
                    <a:pt x="643" y="213"/>
                  </a:lnTo>
                  <a:close/>
                  <a:moveTo>
                    <a:pt x="916" y="384"/>
                  </a:moveTo>
                  <a:lnTo>
                    <a:pt x="916" y="384"/>
                  </a:lnTo>
                  <a:lnTo>
                    <a:pt x="900" y="392"/>
                  </a:lnTo>
                  <a:lnTo>
                    <a:pt x="884" y="398"/>
                  </a:lnTo>
                  <a:lnTo>
                    <a:pt x="884" y="398"/>
                  </a:lnTo>
                  <a:lnTo>
                    <a:pt x="878" y="476"/>
                  </a:lnTo>
                  <a:lnTo>
                    <a:pt x="874" y="522"/>
                  </a:lnTo>
                  <a:lnTo>
                    <a:pt x="868" y="571"/>
                  </a:lnTo>
                  <a:lnTo>
                    <a:pt x="858" y="617"/>
                  </a:lnTo>
                  <a:lnTo>
                    <a:pt x="852" y="635"/>
                  </a:lnTo>
                  <a:lnTo>
                    <a:pt x="846" y="653"/>
                  </a:lnTo>
                  <a:lnTo>
                    <a:pt x="838" y="665"/>
                  </a:lnTo>
                  <a:lnTo>
                    <a:pt x="830" y="675"/>
                  </a:lnTo>
                  <a:lnTo>
                    <a:pt x="820" y="681"/>
                  </a:lnTo>
                  <a:lnTo>
                    <a:pt x="816" y="683"/>
                  </a:lnTo>
                  <a:lnTo>
                    <a:pt x="810" y="683"/>
                  </a:lnTo>
                  <a:lnTo>
                    <a:pt x="810" y="683"/>
                  </a:lnTo>
                  <a:lnTo>
                    <a:pt x="798" y="679"/>
                  </a:lnTo>
                  <a:lnTo>
                    <a:pt x="788" y="671"/>
                  </a:lnTo>
                  <a:lnTo>
                    <a:pt x="778" y="661"/>
                  </a:lnTo>
                  <a:lnTo>
                    <a:pt x="770" y="647"/>
                  </a:lnTo>
                  <a:lnTo>
                    <a:pt x="762" y="633"/>
                  </a:lnTo>
                  <a:lnTo>
                    <a:pt x="756" y="617"/>
                  </a:lnTo>
                  <a:lnTo>
                    <a:pt x="746" y="583"/>
                  </a:lnTo>
                  <a:lnTo>
                    <a:pt x="735" y="553"/>
                  </a:lnTo>
                  <a:lnTo>
                    <a:pt x="731" y="540"/>
                  </a:lnTo>
                  <a:lnTo>
                    <a:pt x="725" y="530"/>
                  </a:lnTo>
                  <a:lnTo>
                    <a:pt x="719" y="522"/>
                  </a:lnTo>
                  <a:lnTo>
                    <a:pt x="713" y="520"/>
                  </a:lnTo>
                  <a:lnTo>
                    <a:pt x="707" y="522"/>
                  </a:lnTo>
                  <a:lnTo>
                    <a:pt x="699" y="528"/>
                  </a:lnTo>
                  <a:lnTo>
                    <a:pt x="699" y="528"/>
                  </a:lnTo>
                  <a:lnTo>
                    <a:pt x="681" y="549"/>
                  </a:lnTo>
                  <a:lnTo>
                    <a:pt x="661" y="567"/>
                  </a:lnTo>
                  <a:lnTo>
                    <a:pt x="637" y="581"/>
                  </a:lnTo>
                  <a:lnTo>
                    <a:pt x="613" y="593"/>
                  </a:lnTo>
                  <a:lnTo>
                    <a:pt x="589" y="599"/>
                  </a:lnTo>
                  <a:lnTo>
                    <a:pt x="579" y="601"/>
                  </a:lnTo>
                  <a:lnTo>
                    <a:pt x="567" y="601"/>
                  </a:lnTo>
                  <a:lnTo>
                    <a:pt x="557" y="599"/>
                  </a:lnTo>
                  <a:lnTo>
                    <a:pt x="547" y="597"/>
                  </a:lnTo>
                  <a:lnTo>
                    <a:pt x="536" y="593"/>
                  </a:lnTo>
                  <a:lnTo>
                    <a:pt x="528" y="585"/>
                  </a:lnTo>
                  <a:lnTo>
                    <a:pt x="528" y="585"/>
                  </a:lnTo>
                  <a:lnTo>
                    <a:pt x="522" y="579"/>
                  </a:lnTo>
                  <a:lnTo>
                    <a:pt x="516" y="569"/>
                  </a:lnTo>
                  <a:lnTo>
                    <a:pt x="506" y="546"/>
                  </a:lnTo>
                  <a:lnTo>
                    <a:pt x="498" y="522"/>
                  </a:lnTo>
                  <a:lnTo>
                    <a:pt x="492" y="494"/>
                  </a:lnTo>
                  <a:lnTo>
                    <a:pt x="488" y="470"/>
                  </a:lnTo>
                  <a:lnTo>
                    <a:pt x="484" y="448"/>
                  </a:lnTo>
                  <a:lnTo>
                    <a:pt x="482" y="418"/>
                  </a:lnTo>
                  <a:lnTo>
                    <a:pt x="482" y="418"/>
                  </a:lnTo>
                  <a:lnTo>
                    <a:pt x="432" y="408"/>
                  </a:lnTo>
                  <a:lnTo>
                    <a:pt x="432" y="408"/>
                  </a:lnTo>
                  <a:lnTo>
                    <a:pt x="406" y="400"/>
                  </a:lnTo>
                  <a:lnTo>
                    <a:pt x="382" y="390"/>
                  </a:lnTo>
                  <a:lnTo>
                    <a:pt x="382" y="874"/>
                  </a:lnTo>
                  <a:lnTo>
                    <a:pt x="382" y="874"/>
                  </a:lnTo>
                  <a:lnTo>
                    <a:pt x="382" y="882"/>
                  </a:lnTo>
                  <a:lnTo>
                    <a:pt x="386" y="888"/>
                  </a:lnTo>
                  <a:lnTo>
                    <a:pt x="394" y="896"/>
                  </a:lnTo>
                  <a:lnTo>
                    <a:pt x="402" y="904"/>
                  </a:lnTo>
                  <a:lnTo>
                    <a:pt x="414" y="910"/>
                  </a:lnTo>
                  <a:lnTo>
                    <a:pt x="426" y="916"/>
                  </a:lnTo>
                  <a:lnTo>
                    <a:pt x="460" y="928"/>
                  </a:lnTo>
                  <a:lnTo>
                    <a:pt x="498" y="938"/>
                  </a:lnTo>
                  <a:lnTo>
                    <a:pt x="545" y="944"/>
                  </a:lnTo>
                  <a:lnTo>
                    <a:pt x="595" y="950"/>
                  </a:lnTo>
                  <a:lnTo>
                    <a:pt x="649" y="950"/>
                  </a:lnTo>
                  <a:lnTo>
                    <a:pt x="649" y="950"/>
                  </a:lnTo>
                  <a:lnTo>
                    <a:pt x="703" y="950"/>
                  </a:lnTo>
                  <a:lnTo>
                    <a:pt x="754" y="944"/>
                  </a:lnTo>
                  <a:lnTo>
                    <a:pt x="798" y="938"/>
                  </a:lnTo>
                  <a:lnTo>
                    <a:pt x="838" y="928"/>
                  </a:lnTo>
                  <a:lnTo>
                    <a:pt x="870" y="916"/>
                  </a:lnTo>
                  <a:lnTo>
                    <a:pt x="884" y="910"/>
                  </a:lnTo>
                  <a:lnTo>
                    <a:pt x="896" y="904"/>
                  </a:lnTo>
                  <a:lnTo>
                    <a:pt x="904" y="896"/>
                  </a:lnTo>
                  <a:lnTo>
                    <a:pt x="910" y="888"/>
                  </a:lnTo>
                  <a:lnTo>
                    <a:pt x="914" y="882"/>
                  </a:lnTo>
                  <a:lnTo>
                    <a:pt x="916" y="874"/>
                  </a:lnTo>
                  <a:lnTo>
                    <a:pt x="916" y="384"/>
                  </a:lnTo>
                  <a:lnTo>
                    <a:pt x="916" y="384"/>
                  </a:lnTo>
                  <a:close/>
                  <a:moveTo>
                    <a:pt x="846" y="269"/>
                  </a:moveTo>
                  <a:lnTo>
                    <a:pt x="846" y="269"/>
                  </a:lnTo>
                  <a:lnTo>
                    <a:pt x="804" y="261"/>
                  </a:lnTo>
                  <a:lnTo>
                    <a:pt x="756" y="253"/>
                  </a:lnTo>
                  <a:lnTo>
                    <a:pt x="701" y="249"/>
                  </a:lnTo>
                  <a:lnTo>
                    <a:pt x="643" y="247"/>
                  </a:lnTo>
                  <a:lnTo>
                    <a:pt x="643" y="247"/>
                  </a:lnTo>
                  <a:lnTo>
                    <a:pt x="587" y="249"/>
                  </a:lnTo>
                  <a:lnTo>
                    <a:pt x="532" y="253"/>
                  </a:lnTo>
                  <a:lnTo>
                    <a:pt x="484" y="261"/>
                  </a:lnTo>
                  <a:lnTo>
                    <a:pt x="442" y="269"/>
                  </a:lnTo>
                  <a:lnTo>
                    <a:pt x="442" y="269"/>
                  </a:lnTo>
                  <a:lnTo>
                    <a:pt x="412" y="279"/>
                  </a:lnTo>
                  <a:lnTo>
                    <a:pt x="388" y="289"/>
                  </a:lnTo>
                  <a:lnTo>
                    <a:pt x="380" y="293"/>
                  </a:lnTo>
                  <a:lnTo>
                    <a:pt x="374" y="297"/>
                  </a:lnTo>
                  <a:lnTo>
                    <a:pt x="370" y="303"/>
                  </a:lnTo>
                  <a:lnTo>
                    <a:pt x="370" y="307"/>
                  </a:lnTo>
                  <a:lnTo>
                    <a:pt x="370" y="307"/>
                  </a:lnTo>
                  <a:lnTo>
                    <a:pt x="370" y="313"/>
                  </a:lnTo>
                  <a:lnTo>
                    <a:pt x="374" y="317"/>
                  </a:lnTo>
                  <a:lnTo>
                    <a:pt x="380" y="321"/>
                  </a:lnTo>
                  <a:lnTo>
                    <a:pt x="388" y="327"/>
                  </a:lnTo>
                  <a:lnTo>
                    <a:pt x="412" y="337"/>
                  </a:lnTo>
                  <a:lnTo>
                    <a:pt x="442" y="346"/>
                  </a:lnTo>
                  <a:lnTo>
                    <a:pt x="442" y="346"/>
                  </a:lnTo>
                  <a:lnTo>
                    <a:pt x="484" y="356"/>
                  </a:lnTo>
                  <a:lnTo>
                    <a:pt x="532" y="362"/>
                  </a:lnTo>
                  <a:lnTo>
                    <a:pt x="587" y="368"/>
                  </a:lnTo>
                  <a:lnTo>
                    <a:pt x="643" y="368"/>
                  </a:lnTo>
                  <a:lnTo>
                    <a:pt x="643" y="368"/>
                  </a:lnTo>
                  <a:lnTo>
                    <a:pt x="701" y="368"/>
                  </a:lnTo>
                  <a:lnTo>
                    <a:pt x="756" y="362"/>
                  </a:lnTo>
                  <a:lnTo>
                    <a:pt x="804" y="356"/>
                  </a:lnTo>
                  <a:lnTo>
                    <a:pt x="846" y="346"/>
                  </a:lnTo>
                  <a:lnTo>
                    <a:pt x="846" y="346"/>
                  </a:lnTo>
                  <a:lnTo>
                    <a:pt x="876" y="337"/>
                  </a:lnTo>
                  <a:lnTo>
                    <a:pt x="898" y="327"/>
                  </a:lnTo>
                  <a:lnTo>
                    <a:pt x="906" y="321"/>
                  </a:lnTo>
                  <a:lnTo>
                    <a:pt x="912" y="317"/>
                  </a:lnTo>
                  <a:lnTo>
                    <a:pt x="916" y="313"/>
                  </a:lnTo>
                  <a:lnTo>
                    <a:pt x="918" y="307"/>
                  </a:lnTo>
                  <a:lnTo>
                    <a:pt x="918" y="307"/>
                  </a:lnTo>
                  <a:lnTo>
                    <a:pt x="916" y="303"/>
                  </a:lnTo>
                  <a:lnTo>
                    <a:pt x="912" y="297"/>
                  </a:lnTo>
                  <a:lnTo>
                    <a:pt x="906" y="293"/>
                  </a:lnTo>
                  <a:lnTo>
                    <a:pt x="898" y="289"/>
                  </a:lnTo>
                  <a:lnTo>
                    <a:pt x="876" y="279"/>
                  </a:lnTo>
                  <a:lnTo>
                    <a:pt x="846" y="269"/>
                  </a:lnTo>
                  <a:lnTo>
                    <a:pt x="846" y="269"/>
                  </a:lnTo>
                  <a:close/>
                  <a:moveTo>
                    <a:pt x="335" y="739"/>
                  </a:moveTo>
                  <a:lnTo>
                    <a:pt x="335" y="388"/>
                  </a:lnTo>
                  <a:lnTo>
                    <a:pt x="335" y="388"/>
                  </a:lnTo>
                  <a:lnTo>
                    <a:pt x="317" y="372"/>
                  </a:lnTo>
                  <a:lnTo>
                    <a:pt x="309" y="364"/>
                  </a:lnTo>
                  <a:lnTo>
                    <a:pt x="301" y="354"/>
                  </a:lnTo>
                  <a:lnTo>
                    <a:pt x="297" y="343"/>
                  </a:lnTo>
                  <a:lnTo>
                    <a:pt x="293" y="331"/>
                  </a:lnTo>
                  <a:lnTo>
                    <a:pt x="289" y="319"/>
                  </a:lnTo>
                  <a:lnTo>
                    <a:pt x="289" y="307"/>
                  </a:lnTo>
                  <a:lnTo>
                    <a:pt x="289" y="307"/>
                  </a:lnTo>
                  <a:lnTo>
                    <a:pt x="289" y="293"/>
                  </a:lnTo>
                  <a:lnTo>
                    <a:pt x="293" y="279"/>
                  </a:lnTo>
                  <a:lnTo>
                    <a:pt x="299" y="265"/>
                  </a:lnTo>
                  <a:lnTo>
                    <a:pt x="307" y="255"/>
                  </a:lnTo>
                  <a:lnTo>
                    <a:pt x="317" y="243"/>
                  </a:lnTo>
                  <a:lnTo>
                    <a:pt x="327" y="235"/>
                  </a:lnTo>
                  <a:lnTo>
                    <a:pt x="339" y="225"/>
                  </a:lnTo>
                  <a:lnTo>
                    <a:pt x="354" y="219"/>
                  </a:lnTo>
                  <a:lnTo>
                    <a:pt x="354" y="219"/>
                  </a:lnTo>
                  <a:lnTo>
                    <a:pt x="309" y="219"/>
                  </a:lnTo>
                  <a:lnTo>
                    <a:pt x="309" y="219"/>
                  </a:lnTo>
                  <a:lnTo>
                    <a:pt x="249" y="217"/>
                  </a:lnTo>
                  <a:lnTo>
                    <a:pt x="193" y="213"/>
                  </a:lnTo>
                  <a:lnTo>
                    <a:pt x="142" y="205"/>
                  </a:lnTo>
                  <a:lnTo>
                    <a:pt x="98" y="195"/>
                  </a:lnTo>
                  <a:lnTo>
                    <a:pt x="98" y="195"/>
                  </a:lnTo>
                  <a:lnTo>
                    <a:pt x="70" y="187"/>
                  </a:lnTo>
                  <a:lnTo>
                    <a:pt x="46" y="177"/>
                  </a:lnTo>
                  <a:lnTo>
                    <a:pt x="46" y="661"/>
                  </a:lnTo>
                  <a:lnTo>
                    <a:pt x="46" y="661"/>
                  </a:lnTo>
                  <a:lnTo>
                    <a:pt x="48" y="669"/>
                  </a:lnTo>
                  <a:lnTo>
                    <a:pt x="52" y="677"/>
                  </a:lnTo>
                  <a:lnTo>
                    <a:pt x="58" y="683"/>
                  </a:lnTo>
                  <a:lnTo>
                    <a:pt x="68" y="691"/>
                  </a:lnTo>
                  <a:lnTo>
                    <a:pt x="78" y="697"/>
                  </a:lnTo>
                  <a:lnTo>
                    <a:pt x="92" y="705"/>
                  </a:lnTo>
                  <a:lnTo>
                    <a:pt x="124" y="715"/>
                  </a:lnTo>
                  <a:lnTo>
                    <a:pt x="165" y="725"/>
                  </a:lnTo>
                  <a:lnTo>
                    <a:pt x="211" y="733"/>
                  </a:lnTo>
                  <a:lnTo>
                    <a:pt x="261" y="737"/>
                  </a:lnTo>
                  <a:lnTo>
                    <a:pt x="313" y="739"/>
                  </a:lnTo>
                  <a:lnTo>
                    <a:pt x="313" y="739"/>
                  </a:lnTo>
                  <a:lnTo>
                    <a:pt x="335" y="739"/>
                  </a:lnTo>
                  <a:lnTo>
                    <a:pt x="335" y="739"/>
                  </a:lnTo>
                  <a:close/>
                  <a:moveTo>
                    <a:pt x="510" y="58"/>
                  </a:moveTo>
                  <a:lnTo>
                    <a:pt x="510" y="58"/>
                  </a:lnTo>
                  <a:lnTo>
                    <a:pt x="468" y="48"/>
                  </a:lnTo>
                  <a:lnTo>
                    <a:pt x="420" y="40"/>
                  </a:lnTo>
                  <a:lnTo>
                    <a:pt x="368" y="36"/>
                  </a:lnTo>
                  <a:lnTo>
                    <a:pt x="309" y="34"/>
                  </a:lnTo>
                  <a:lnTo>
                    <a:pt x="309" y="34"/>
                  </a:lnTo>
                  <a:lnTo>
                    <a:pt x="251" y="36"/>
                  </a:lnTo>
                  <a:lnTo>
                    <a:pt x="197" y="40"/>
                  </a:lnTo>
                  <a:lnTo>
                    <a:pt x="149" y="48"/>
                  </a:lnTo>
                  <a:lnTo>
                    <a:pt x="106" y="58"/>
                  </a:lnTo>
                  <a:lnTo>
                    <a:pt x="106" y="58"/>
                  </a:lnTo>
                  <a:lnTo>
                    <a:pt x="76" y="66"/>
                  </a:lnTo>
                  <a:lnTo>
                    <a:pt x="54" y="76"/>
                  </a:lnTo>
                  <a:lnTo>
                    <a:pt x="46" y="80"/>
                  </a:lnTo>
                  <a:lnTo>
                    <a:pt x="40" y="86"/>
                  </a:lnTo>
                  <a:lnTo>
                    <a:pt x="36" y="90"/>
                  </a:lnTo>
                  <a:lnTo>
                    <a:pt x="34" y="96"/>
                  </a:lnTo>
                  <a:lnTo>
                    <a:pt x="34" y="96"/>
                  </a:lnTo>
                  <a:lnTo>
                    <a:pt x="36" y="100"/>
                  </a:lnTo>
                  <a:lnTo>
                    <a:pt x="40" y="104"/>
                  </a:lnTo>
                  <a:lnTo>
                    <a:pt x="46" y="110"/>
                  </a:lnTo>
                  <a:lnTo>
                    <a:pt x="54" y="114"/>
                  </a:lnTo>
                  <a:lnTo>
                    <a:pt x="76" y="124"/>
                  </a:lnTo>
                  <a:lnTo>
                    <a:pt x="106" y="134"/>
                  </a:lnTo>
                  <a:lnTo>
                    <a:pt x="106" y="134"/>
                  </a:lnTo>
                  <a:lnTo>
                    <a:pt x="149" y="143"/>
                  </a:lnTo>
                  <a:lnTo>
                    <a:pt x="197" y="151"/>
                  </a:lnTo>
                  <a:lnTo>
                    <a:pt x="251" y="155"/>
                  </a:lnTo>
                  <a:lnTo>
                    <a:pt x="309" y="157"/>
                  </a:lnTo>
                  <a:lnTo>
                    <a:pt x="309" y="157"/>
                  </a:lnTo>
                  <a:lnTo>
                    <a:pt x="368" y="155"/>
                  </a:lnTo>
                  <a:lnTo>
                    <a:pt x="420" y="151"/>
                  </a:lnTo>
                  <a:lnTo>
                    <a:pt x="468" y="143"/>
                  </a:lnTo>
                  <a:lnTo>
                    <a:pt x="510" y="134"/>
                  </a:lnTo>
                  <a:lnTo>
                    <a:pt x="510" y="134"/>
                  </a:lnTo>
                  <a:lnTo>
                    <a:pt x="540" y="124"/>
                  </a:lnTo>
                  <a:lnTo>
                    <a:pt x="565" y="114"/>
                  </a:lnTo>
                  <a:lnTo>
                    <a:pt x="573" y="110"/>
                  </a:lnTo>
                  <a:lnTo>
                    <a:pt x="579" y="104"/>
                  </a:lnTo>
                  <a:lnTo>
                    <a:pt x="583" y="100"/>
                  </a:lnTo>
                  <a:lnTo>
                    <a:pt x="583" y="96"/>
                  </a:lnTo>
                  <a:lnTo>
                    <a:pt x="583" y="96"/>
                  </a:lnTo>
                  <a:lnTo>
                    <a:pt x="583" y="90"/>
                  </a:lnTo>
                  <a:lnTo>
                    <a:pt x="579" y="86"/>
                  </a:lnTo>
                  <a:lnTo>
                    <a:pt x="573" y="80"/>
                  </a:lnTo>
                  <a:lnTo>
                    <a:pt x="565" y="76"/>
                  </a:lnTo>
                  <a:lnTo>
                    <a:pt x="540" y="66"/>
                  </a:lnTo>
                  <a:lnTo>
                    <a:pt x="510" y="58"/>
                  </a:lnTo>
                  <a:lnTo>
                    <a:pt x="510" y="58"/>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9071" name="矩形 50"/>
          <p:cNvSpPr/>
          <p:nvPr/>
        </p:nvSpPr>
        <p:spPr>
          <a:xfrm>
            <a:off x="635000"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微软雅黑" panose="020B0503020204020204" charset="-122"/>
              </a:rPr>
              <a:t>Enter title
</a:t>
            </a:r>
          </a:p>
        </p:txBody>
      </p:sp>
      <p:sp>
        <p:nvSpPr>
          <p:cNvPr id="1049072" name="矩形 50"/>
          <p:cNvSpPr/>
          <p:nvPr/>
        </p:nvSpPr>
        <p:spPr>
          <a:xfrm>
            <a:off x="2935288"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微软雅黑" panose="020B0503020204020204" charset="-122"/>
              </a:rPr>
              <a:t>Enter title
</a:t>
            </a:r>
          </a:p>
        </p:txBody>
      </p:sp>
      <p:sp>
        <p:nvSpPr>
          <p:cNvPr id="1049073" name="矩形 50"/>
          <p:cNvSpPr/>
          <p:nvPr/>
        </p:nvSpPr>
        <p:spPr>
          <a:xfrm>
            <a:off x="5235575"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微软雅黑" panose="020B0503020204020204" charset="-122"/>
              </a:rPr>
              <a:t>Enter title
</a:t>
            </a:r>
          </a:p>
        </p:txBody>
      </p:sp>
      <p:sp>
        <p:nvSpPr>
          <p:cNvPr id="1049074" name="矩形 50"/>
          <p:cNvSpPr/>
          <p:nvPr/>
        </p:nvSpPr>
        <p:spPr>
          <a:xfrm>
            <a:off x="7535863" y="4300538"/>
            <a:ext cx="1063625" cy="521970"/>
          </a:xfrm>
          <a:prstGeom prst="rect">
            <a:avLst/>
          </a:prstGeom>
          <a:noFill/>
          <a:ln w="9525">
            <a:noFill/>
          </a:ln>
        </p:spPr>
        <p:txBody>
          <a:bodyPr wrap="square" anchor="t">
            <a:spAutoFit/>
          </a:bodyPr>
          <a:lstStyle/>
          <a:p>
            <a:pPr algn="dist"/>
            <a:r>
              <a:rPr lang="zh-CN" altLang="en-US" sz="1400" dirty="0">
                <a:solidFill>
                  <a:srgbClr val="262626"/>
                </a:solidFill>
                <a:latin typeface="Arial Unicode MS" panose="020B0604020202020204" charset="-122"/>
                <a:ea typeface="Arial Unicode MS" panose="020B0604020202020204" charset="-122"/>
                <a:sym typeface="微软雅黑" panose="020B0503020204020204" charset="-122"/>
              </a:rPr>
              <a:t>Enter title
</a:t>
            </a:r>
          </a:p>
        </p:txBody>
      </p:sp>
      <p:sp>
        <p:nvSpPr>
          <p:cNvPr id="1049075"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latin typeface="Arial Unicode MS" panose="020B0604020202020204" charset="-122"/>
                <a:ea typeface="Arial Unicode MS" panose="020B0604020202020204" charset="-122"/>
              </a:rPr>
              <a:t>Add Your Website</a:t>
            </a:r>
          </a:p>
        </p:txBody>
      </p:sp>
      <p:sp>
        <p:nvSpPr>
          <p:cNvPr id="1049076" name="文本框 2"/>
          <p:cNvSpPr txBox="1"/>
          <p:nvPr/>
        </p:nvSpPr>
        <p:spPr>
          <a:xfrm>
            <a:off x="7235825" y="131763"/>
            <a:ext cx="1741488" cy="370840"/>
          </a:xfrm>
          <a:prstGeom prst="rect">
            <a:avLst/>
          </a:prstGeom>
          <a:noFill/>
          <a:ln w="9525">
            <a:noFill/>
          </a:ln>
        </p:spPr>
        <p:txBody>
          <a:bodyPr wrap="square" anchor="t">
            <a:spAutoFit/>
          </a:bodyPr>
          <a:lstStyle/>
          <a:p>
            <a:pPr algn="dist"/>
            <a:r>
              <a:rPr lang="zh-CN" altLang="en-US" sz="1000">
                <a:latin typeface="Arial Unicode MS" panose="020B0604020202020204" charset="-122"/>
                <a:ea typeface="Arial Unicode MS" panose="020B0604020202020204"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9061"/>
                                        </p:tgtEl>
                                        <p:attrNameLst>
                                          <p:attrName>style.visibility</p:attrName>
                                        </p:attrNameLst>
                                      </p:cBhvr>
                                      <p:to>
                                        <p:strVal val="visible"/>
                                      </p:to>
                                    </p:set>
                                    <p:anim calcmode="lin" valueType="num">
                                      <p:cBhvr>
                                        <p:cTn id="7" dur="500" fill="hold"/>
                                        <p:tgtEl>
                                          <p:spTgt spid="1049061"/>
                                        </p:tgtEl>
                                        <p:attrNameLst>
                                          <p:attrName>ppt_x</p:attrName>
                                        </p:attrNameLst>
                                      </p:cBhvr>
                                      <p:tavLst>
                                        <p:tav tm="0">
                                          <p:val>
                                            <p:strVal val="0-#ppt_w/2"/>
                                          </p:val>
                                        </p:tav>
                                        <p:tav tm="100000">
                                          <p:val>
                                            <p:strVal val="#ppt_x"/>
                                          </p:val>
                                        </p:tav>
                                      </p:tavLst>
                                    </p:anim>
                                    <p:anim calcmode="lin" valueType="num">
                                      <p:cBhvr>
                                        <p:cTn id="8" dur="500" fill="hold"/>
                                        <p:tgtEl>
                                          <p:spTgt spid="10490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049062"/>
                                        </p:tgtEl>
                                        <p:attrNameLst>
                                          <p:attrName>style.visibility</p:attrName>
                                        </p:attrNameLst>
                                      </p:cBhvr>
                                      <p:to>
                                        <p:strVal val="visible"/>
                                      </p:to>
                                    </p:set>
                                    <p:anim calcmode="lin" valueType="num">
                                      <p:cBhvr>
                                        <p:cTn id="12" dur="500" fill="hold"/>
                                        <p:tgtEl>
                                          <p:spTgt spid="1049062"/>
                                        </p:tgtEl>
                                        <p:attrNameLst>
                                          <p:attrName>ppt_x</p:attrName>
                                        </p:attrNameLst>
                                      </p:cBhvr>
                                      <p:tavLst>
                                        <p:tav tm="0">
                                          <p:val>
                                            <p:strVal val="1+#ppt_w/2"/>
                                          </p:val>
                                        </p:tav>
                                        <p:tav tm="100000">
                                          <p:val>
                                            <p:strVal val="#ppt_x"/>
                                          </p:val>
                                        </p:tav>
                                      </p:tavLst>
                                    </p:anim>
                                    <p:anim calcmode="lin" valueType="num">
                                      <p:cBhvr>
                                        <p:cTn id="13" dur="500" fill="hold"/>
                                        <p:tgtEl>
                                          <p:spTgt spid="104906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74"/>
                                        </p:tgtEl>
                                        <p:attrNameLst>
                                          <p:attrName>style.visibility</p:attrName>
                                        </p:attrNameLst>
                                      </p:cBhvr>
                                      <p:to>
                                        <p:strVal val="visible"/>
                                      </p:to>
                                    </p:set>
                                    <p:anim calcmode="lin" valueType="num">
                                      <p:cBhvr>
                                        <p:cTn id="17" dur="500" fill="hold"/>
                                        <p:tgtEl>
                                          <p:spTgt spid="174"/>
                                        </p:tgtEl>
                                        <p:attrNameLst>
                                          <p:attrName>ppt_w</p:attrName>
                                        </p:attrNameLst>
                                      </p:cBhvr>
                                      <p:tavLst>
                                        <p:tav tm="0">
                                          <p:val>
                                            <p:fltVal val="0"/>
                                          </p:val>
                                        </p:tav>
                                        <p:tav tm="100000">
                                          <p:val>
                                            <p:strVal val="#ppt_w"/>
                                          </p:val>
                                        </p:tav>
                                      </p:tavLst>
                                    </p:anim>
                                    <p:anim calcmode="lin" valueType="num">
                                      <p:cBhvr>
                                        <p:cTn id="18" dur="500" fill="hold"/>
                                        <p:tgtEl>
                                          <p:spTgt spid="174"/>
                                        </p:tgtEl>
                                        <p:attrNameLst>
                                          <p:attrName>ppt_h</p:attrName>
                                        </p:attrNameLst>
                                      </p:cBhvr>
                                      <p:tavLst>
                                        <p:tav tm="0">
                                          <p:val>
                                            <p:fltVal val="0"/>
                                          </p:val>
                                        </p:tav>
                                        <p:tav tm="100000">
                                          <p:val>
                                            <p:strVal val="#ppt_h"/>
                                          </p:val>
                                        </p:tav>
                                      </p:tavLst>
                                    </p:anim>
                                    <p:anim calcmode="lin" valueType="num">
                                      <p:cBhvr>
                                        <p:cTn id="19" dur="500" fill="hold"/>
                                        <p:tgtEl>
                                          <p:spTgt spid="174"/>
                                        </p:tgtEl>
                                        <p:attrNameLst>
                                          <p:attrName>style.rotation</p:attrName>
                                        </p:attrNameLst>
                                      </p:cBhvr>
                                      <p:tavLst>
                                        <p:tav tm="0">
                                          <p:val>
                                            <p:fltVal val="360"/>
                                          </p:val>
                                        </p:tav>
                                        <p:tav tm="100000">
                                          <p:val>
                                            <p:fltVal val="0"/>
                                          </p:val>
                                        </p:tav>
                                      </p:tavLst>
                                    </p:anim>
                                    <p:animEffect transition="in" filter="fade">
                                      <p:cBhvr>
                                        <p:cTn id="20" dur="500"/>
                                        <p:tgtEl>
                                          <p:spTgt spid="174"/>
                                        </p:tgtEl>
                                      </p:cBhvr>
                                    </p:animEffect>
                                  </p:childTnLst>
                                </p:cTn>
                              </p:par>
                            </p:childTnLst>
                          </p:cTn>
                        </p:par>
                        <p:par>
                          <p:cTn id="21" fill="hold">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1049071"/>
                                        </p:tgtEl>
                                        <p:attrNameLst>
                                          <p:attrName>style.visibility</p:attrName>
                                        </p:attrNameLst>
                                      </p:cBhvr>
                                      <p:to>
                                        <p:strVal val="visible"/>
                                      </p:to>
                                    </p:set>
                                    <p:anim calcmode="lin" valueType="num">
                                      <p:cBhvr>
                                        <p:cTn id="24" dur="500" fill="hold"/>
                                        <p:tgtEl>
                                          <p:spTgt spid="1049071"/>
                                        </p:tgtEl>
                                        <p:attrNameLst>
                                          <p:attrName>ppt_w</p:attrName>
                                        </p:attrNameLst>
                                      </p:cBhvr>
                                      <p:tavLst>
                                        <p:tav tm="0">
                                          <p:val>
                                            <p:fltVal val="0"/>
                                          </p:val>
                                        </p:tav>
                                        <p:tav tm="100000">
                                          <p:val>
                                            <p:strVal val="#ppt_w"/>
                                          </p:val>
                                        </p:tav>
                                      </p:tavLst>
                                    </p:anim>
                                    <p:anim calcmode="lin" valueType="num">
                                      <p:cBhvr>
                                        <p:cTn id="25" dur="500" fill="hold"/>
                                        <p:tgtEl>
                                          <p:spTgt spid="1049071"/>
                                        </p:tgtEl>
                                        <p:attrNameLst>
                                          <p:attrName>ppt_h</p:attrName>
                                        </p:attrNameLst>
                                      </p:cBhvr>
                                      <p:tavLst>
                                        <p:tav tm="0">
                                          <p:val>
                                            <p:fltVal val="0"/>
                                          </p:val>
                                        </p:tav>
                                        <p:tav tm="100000">
                                          <p:val>
                                            <p:strVal val="#ppt_h"/>
                                          </p:val>
                                        </p:tav>
                                      </p:tavLst>
                                    </p:anim>
                                    <p:anim calcmode="lin" valueType="num">
                                      <p:cBhvr>
                                        <p:cTn id="26" dur="500" fill="hold"/>
                                        <p:tgtEl>
                                          <p:spTgt spid="1049071"/>
                                        </p:tgtEl>
                                        <p:attrNameLst>
                                          <p:attrName>style.rotation</p:attrName>
                                        </p:attrNameLst>
                                      </p:cBhvr>
                                      <p:tavLst>
                                        <p:tav tm="0">
                                          <p:val>
                                            <p:fltVal val="360"/>
                                          </p:val>
                                        </p:tav>
                                        <p:tav tm="100000">
                                          <p:val>
                                            <p:fltVal val="0"/>
                                          </p:val>
                                        </p:tav>
                                      </p:tavLst>
                                    </p:anim>
                                    <p:animEffect transition="in" filter="fade">
                                      <p:cBhvr>
                                        <p:cTn id="27" dur="500"/>
                                        <p:tgtEl>
                                          <p:spTgt spid="1049071"/>
                                        </p:tgtEl>
                                      </p:cBhvr>
                                    </p:animEffect>
                                  </p:childTnLst>
                                </p:cTn>
                              </p:par>
                            </p:childTnLst>
                          </p:cTn>
                        </p:par>
                        <p:par>
                          <p:cTn id="28" fill="hold">
                            <p:stCondLst>
                              <p:cond delay="2000"/>
                            </p:stCondLst>
                            <p:childTnLst>
                              <p:par>
                                <p:cTn id="29" presetID="49" presetClass="entr" presetSubtype="0" decel="100000" fill="hold" nodeType="afterEffect">
                                  <p:stCondLst>
                                    <p:cond delay="0"/>
                                  </p:stCondLst>
                                  <p:childTnLst>
                                    <p:set>
                                      <p:cBhvr>
                                        <p:cTn id="30" dur="1" fill="hold">
                                          <p:stCondLst>
                                            <p:cond delay="0"/>
                                          </p:stCondLst>
                                        </p:cTn>
                                        <p:tgtEl>
                                          <p:spTgt spid="175"/>
                                        </p:tgtEl>
                                        <p:attrNameLst>
                                          <p:attrName>style.visibility</p:attrName>
                                        </p:attrNameLst>
                                      </p:cBhvr>
                                      <p:to>
                                        <p:strVal val="visible"/>
                                      </p:to>
                                    </p:set>
                                    <p:anim calcmode="lin" valueType="num">
                                      <p:cBhvr>
                                        <p:cTn id="31" dur="500" fill="hold"/>
                                        <p:tgtEl>
                                          <p:spTgt spid="175"/>
                                        </p:tgtEl>
                                        <p:attrNameLst>
                                          <p:attrName>ppt_w</p:attrName>
                                        </p:attrNameLst>
                                      </p:cBhvr>
                                      <p:tavLst>
                                        <p:tav tm="0">
                                          <p:val>
                                            <p:fltVal val="0"/>
                                          </p:val>
                                        </p:tav>
                                        <p:tav tm="100000">
                                          <p:val>
                                            <p:strVal val="#ppt_w"/>
                                          </p:val>
                                        </p:tav>
                                      </p:tavLst>
                                    </p:anim>
                                    <p:anim calcmode="lin" valueType="num">
                                      <p:cBhvr>
                                        <p:cTn id="32" dur="500" fill="hold"/>
                                        <p:tgtEl>
                                          <p:spTgt spid="175"/>
                                        </p:tgtEl>
                                        <p:attrNameLst>
                                          <p:attrName>ppt_h</p:attrName>
                                        </p:attrNameLst>
                                      </p:cBhvr>
                                      <p:tavLst>
                                        <p:tav tm="0">
                                          <p:val>
                                            <p:fltVal val="0"/>
                                          </p:val>
                                        </p:tav>
                                        <p:tav tm="100000">
                                          <p:val>
                                            <p:strVal val="#ppt_h"/>
                                          </p:val>
                                        </p:tav>
                                      </p:tavLst>
                                    </p:anim>
                                    <p:anim calcmode="lin" valueType="num">
                                      <p:cBhvr>
                                        <p:cTn id="33" dur="500" fill="hold"/>
                                        <p:tgtEl>
                                          <p:spTgt spid="175"/>
                                        </p:tgtEl>
                                        <p:attrNameLst>
                                          <p:attrName>style.rotation</p:attrName>
                                        </p:attrNameLst>
                                      </p:cBhvr>
                                      <p:tavLst>
                                        <p:tav tm="0">
                                          <p:val>
                                            <p:fltVal val="360"/>
                                          </p:val>
                                        </p:tav>
                                        <p:tav tm="100000">
                                          <p:val>
                                            <p:fltVal val="0"/>
                                          </p:val>
                                        </p:tav>
                                      </p:tavLst>
                                    </p:anim>
                                    <p:animEffect transition="in" filter="fade">
                                      <p:cBhvr>
                                        <p:cTn id="34" dur="500"/>
                                        <p:tgtEl>
                                          <p:spTgt spid="175"/>
                                        </p:tgtEl>
                                      </p:cBhvr>
                                    </p:animEffect>
                                  </p:childTnLst>
                                </p:cTn>
                              </p:par>
                            </p:childTnLst>
                          </p:cTn>
                        </p:par>
                        <p:par>
                          <p:cTn id="35" fill="hold">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1049072"/>
                                        </p:tgtEl>
                                        <p:attrNameLst>
                                          <p:attrName>style.visibility</p:attrName>
                                        </p:attrNameLst>
                                      </p:cBhvr>
                                      <p:to>
                                        <p:strVal val="visible"/>
                                      </p:to>
                                    </p:set>
                                    <p:anim calcmode="lin" valueType="num">
                                      <p:cBhvr>
                                        <p:cTn id="38" dur="500" fill="hold"/>
                                        <p:tgtEl>
                                          <p:spTgt spid="1049072"/>
                                        </p:tgtEl>
                                        <p:attrNameLst>
                                          <p:attrName>ppt_w</p:attrName>
                                        </p:attrNameLst>
                                      </p:cBhvr>
                                      <p:tavLst>
                                        <p:tav tm="0">
                                          <p:val>
                                            <p:fltVal val="0"/>
                                          </p:val>
                                        </p:tav>
                                        <p:tav tm="100000">
                                          <p:val>
                                            <p:strVal val="#ppt_w"/>
                                          </p:val>
                                        </p:tav>
                                      </p:tavLst>
                                    </p:anim>
                                    <p:anim calcmode="lin" valueType="num">
                                      <p:cBhvr>
                                        <p:cTn id="39" dur="500" fill="hold"/>
                                        <p:tgtEl>
                                          <p:spTgt spid="1049072"/>
                                        </p:tgtEl>
                                        <p:attrNameLst>
                                          <p:attrName>ppt_h</p:attrName>
                                        </p:attrNameLst>
                                      </p:cBhvr>
                                      <p:tavLst>
                                        <p:tav tm="0">
                                          <p:val>
                                            <p:fltVal val="0"/>
                                          </p:val>
                                        </p:tav>
                                        <p:tav tm="100000">
                                          <p:val>
                                            <p:strVal val="#ppt_h"/>
                                          </p:val>
                                        </p:tav>
                                      </p:tavLst>
                                    </p:anim>
                                    <p:anim calcmode="lin" valueType="num">
                                      <p:cBhvr>
                                        <p:cTn id="40" dur="500" fill="hold"/>
                                        <p:tgtEl>
                                          <p:spTgt spid="1049072"/>
                                        </p:tgtEl>
                                        <p:attrNameLst>
                                          <p:attrName>style.rotation</p:attrName>
                                        </p:attrNameLst>
                                      </p:cBhvr>
                                      <p:tavLst>
                                        <p:tav tm="0">
                                          <p:val>
                                            <p:fltVal val="360"/>
                                          </p:val>
                                        </p:tav>
                                        <p:tav tm="100000">
                                          <p:val>
                                            <p:fltVal val="0"/>
                                          </p:val>
                                        </p:tav>
                                      </p:tavLst>
                                    </p:anim>
                                    <p:animEffect transition="in" filter="fade">
                                      <p:cBhvr>
                                        <p:cTn id="41" dur="500"/>
                                        <p:tgtEl>
                                          <p:spTgt spid="1049072"/>
                                        </p:tgtEl>
                                      </p:cBhvr>
                                    </p:animEffect>
                                  </p:childTnLst>
                                </p:cTn>
                              </p:par>
                            </p:childTnLst>
                          </p:cTn>
                        </p:par>
                        <p:par>
                          <p:cTn id="42" fill="hold">
                            <p:stCondLst>
                              <p:cond delay="3000"/>
                            </p:stCondLst>
                            <p:childTnLst>
                              <p:par>
                                <p:cTn id="43" presetID="49" presetClass="entr" presetSubtype="0" decel="100000" fill="hold" nodeType="afterEffect">
                                  <p:stCondLst>
                                    <p:cond delay="0"/>
                                  </p:stCondLst>
                                  <p:childTnLst>
                                    <p:set>
                                      <p:cBhvr>
                                        <p:cTn id="44" dur="1" fill="hold">
                                          <p:stCondLst>
                                            <p:cond delay="0"/>
                                          </p:stCondLst>
                                        </p:cTn>
                                        <p:tgtEl>
                                          <p:spTgt spid="176"/>
                                        </p:tgtEl>
                                        <p:attrNameLst>
                                          <p:attrName>style.visibility</p:attrName>
                                        </p:attrNameLst>
                                      </p:cBhvr>
                                      <p:to>
                                        <p:strVal val="visible"/>
                                      </p:to>
                                    </p:set>
                                    <p:anim calcmode="lin" valueType="num">
                                      <p:cBhvr>
                                        <p:cTn id="45" dur="500" fill="hold"/>
                                        <p:tgtEl>
                                          <p:spTgt spid="176"/>
                                        </p:tgtEl>
                                        <p:attrNameLst>
                                          <p:attrName>ppt_w</p:attrName>
                                        </p:attrNameLst>
                                      </p:cBhvr>
                                      <p:tavLst>
                                        <p:tav tm="0">
                                          <p:val>
                                            <p:fltVal val="0"/>
                                          </p:val>
                                        </p:tav>
                                        <p:tav tm="100000">
                                          <p:val>
                                            <p:strVal val="#ppt_w"/>
                                          </p:val>
                                        </p:tav>
                                      </p:tavLst>
                                    </p:anim>
                                    <p:anim calcmode="lin" valueType="num">
                                      <p:cBhvr>
                                        <p:cTn id="46" dur="500" fill="hold"/>
                                        <p:tgtEl>
                                          <p:spTgt spid="176"/>
                                        </p:tgtEl>
                                        <p:attrNameLst>
                                          <p:attrName>ppt_h</p:attrName>
                                        </p:attrNameLst>
                                      </p:cBhvr>
                                      <p:tavLst>
                                        <p:tav tm="0">
                                          <p:val>
                                            <p:fltVal val="0"/>
                                          </p:val>
                                        </p:tav>
                                        <p:tav tm="100000">
                                          <p:val>
                                            <p:strVal val="#ppt_h"/>
                                          </p:val>
                                        </p:tav>
                                      </p:tavLst>
                                    </p:anim>
                                    <p:anim calcmode="lin" valueType="num">
                                      <p:cBhvr>
                                        <p:cTn id="47" dur="500" fill="hold"/>
                                        <p:tgtEl>
                                          <p:spTgt spid="176"/>
                                        </p:tgtEl>
                                        <p:attrNameLst>
                                          <p:attrName>style.rotation</p:attrName>
                                        </p:attrNameLst>
                                      </p:cBhvr>
                                      <p:tavLst>
                                        <p:tav tm="0">
                                          <p:val>
                                            <p:fltVal val="360"/>
                                          </p:val>
                                        </p:tav>
                                        <p:tav tm="100000">
                                          <p:val>
                                            <p:fltVal val="0"/>
                                          </p:val>
                                        </p:tav>
                                      </p:tavLst>
                                    </p:anim>
                                    <p:animEffect transition="in" filter="fade">
                                      <p:cBhvr>
                                        <p:cTn id="48" dur="500"/>
                                        <p:tgtEl>
                                          <p:spTgt spid="176"/>
                                        </p:tgtEl>
                                      </p:cBhvr>
                                    </p:animEffect>
                                  </p:childTnLst>
                                </p:cTn>
                              </p:par>
                            </p:childTnLst>
                          </p:cTn>
                        </p:par>
                        <p:par>
                          <p:cTn id="49" fill="hold">
                            <p:stCondLst>
                              <p:cond delay="3500"/>
                            </p:stCondLst>
                            <p:childTnLst>
                              <p:par>
                                <p:cTn id="50" presetID="49" presetClass="entr" presetSubtype="0" decel="100000" fill="hold" grpId="0" nodeType="afterEffect">
                                  <p:stCondLst>
                                    <p:cond delay="0"/>
                                  </p:stCondLst>
                                  <p:childTnLst>
                                    <p:set>
                                      <p:cBhvr>
                                        <p:cTn id="51" dur="1" fill="hold">
                                          <p:stCondLst>
                                            <p:cond delay="0"/>
                                          </p:stCondLst>
                                        </p:cTn>
                                        <p:tgtEl>
                                          <p:spTgt spid="1049073"/>
                                        </p:tgtEl>
                                        <p:attrNameLst>
                                          <p:attrName>style.visibility</p:attrName>
                                        </p:attrNameLst>
                                      </p:cBhvr>
                                      <p:to>
                                        <p:strVal val="visible"/>
                                      </p:to>
                                    </p:set>
                                    <p:anim calcmode="lin" valueType="num">
                                      <p:cBhvr>
                                        <p:cTn id="52" dur="500" fill="hold"/>
                                        <p:tgtEl>
                                          <p:spTgt spid="1049073"/>
                                        </p:tgtEl>
                                        <p:attrNameLst>
                                          <p:attrName>ppt_w</p:attrName>
                                        </p:attrNameLst>
                                      </p:cBhvr>
                                      <p:tavLst>
                                        <p:tav tm="0">
                                          <p:val>
                                            <p:fltVal val="0"/>
                                          </p:val>
                                        </p:tav>
                                        <p:tav tm="100000">
                                          <p:val>
                                            <p:strVal val="#ppt_w"/>
                                          </p:val>
                                        </p:tav>
                                      </p:tavLst>
                                    </p:anim>
                                    <p:anim calcmode="lin" valueType="num">
                                      <p:cBhvr>
                                        <p:cTn id="53" dur="500" fill="hold"/>
                                        <p:tgtEl>
                                          <p:spTgt spid="1049073"/>
                                        </p:tgtEl>
                                        <p:attrNameLst>
                                          <p:attrName>ppt_h</p:attrName>
                                        </p:attrNameLst>
                                      </p:cBhvr>
                                      <p:tavLst>
                                        <p:tav tm="0">
                                          <p:val>
                                            <p:fltVal val="0"/>
                                          </p:val>
                                        </p:tav>
                                        <p:tav tm="100000">
                                          <p:val>
                                            <p:strVal val="#ppt_h"/>
                                          </p:val>
                                        </p:tav>
                                      </p:tavLst>
                                    </p:anim>
                                    <p:anim calcmode="lin" valueType="num">
                                      <p:cBhvr>
                                        <p:cTn id="54" dur="500" fill="hold"/>
                                        <p:tgtEl>
                                          <p:spTgt spid="1049073"/>
                                        </p:tgtEl>
                                        <p:attrNameLst>
                                          <p:attrName>style.rotation</p:attrName>
                                        </p:attrNameLst>
                                      </p:cBhvr>
                                      <p:tavLst>
                                        <p:tav tm="0">
                                          <p:val>
                                            <p:fltVal val="360"/>
                                          </p:val>
                                        </p:tav>
                                        <p:tav tm="100000">
                                          <p:val>
                                            <p:fltVal val="0"/>
                                          </p:val>
                                        </p:tav>
                                      </p:tavLst>
                                    </p:anim>
                                    <p:animEffect transition="in" filter="fade">
                                      <p:cBhvr>
                                        <p:cTn id="55" dur="500"/>
                                        <p:tgtEl>
                                          <p:spTgt spid="1049073"/>
                                        </p:tgtEl>
                                      </p:cBhvr>
                                    </p:animEffect>
                                  </p:childTnLst>
                                </p:cTn>
                              </p:par>
                            </p:childTnLst>
                          </p:cTn>
                        </p:par>
                        <p:par>
                          <p:cTn id="56" fill="hold">
                            <p:stCondLst>
                              <p:cond delay="4000"/>
                            </p:stCondLst>
                            <p:childTnLst>
                              <p:par>
                                <p:cTn id="57" presetID="49" presetClass="entr" presetSubtype="0" decel="100000" fill="hold" nodeType="afterEffect">
                                  <p:stCondLst>
                                    <p:cond delay="0"/>
                                  </p:stCondLst>
                                  <p:childTnLst>
                                    <p:set>
                                      <p:cBhvr>
                                        <p:cTn id="58" dur="1" fill="hold">
                                          <p:stCondLst>
                                            <p:cond delay="0"/>
                                          </p:stCondLst>
                                        </p:cTn>
                                        <p:tgtEl>
                                          <p:spTgt spid="177"/>
                                        </p:tgtEl>
                                        <p:attrNameLst>
                                          <p:attrName>style.visibility</p:attrName>
                                        </p:attrNameLst>
                                      </p:cBhvr>
                                      <p:to>
                                        <p:strVal val="visible"/>
                                      </p:to>
                                    </p:set>
                                    <p:anim calcmode="lin" valueType="num">
                                      <p:cBhvr>
                                        <p:cTn id="59" dur="500" fill="hold"/>
                                        <p:tgtEl>
                                          <p:spTgt spid="177"/>
                                        </p:tgtEl>
                                        <p:attrNameLst>
                                          <p:attrName>ppt_w</p:attrName>
                                        </p:attrNameLst>
                                      </p:cBhvr>
                                      <p:tavLst>
                                        <p:tav tm="0">
                                          <p:val>
                                            <p:fltVal val="0"/>
                                          </p:val>
                                        </p:tav>
                                        <p:tav tm="100000">
                                          <p:val>
                                            <p:strVal val="#ppt_w"/>
                                          </p:val>
                                        </p:tav>
                                      </p:tavLst>
                                    </p:anim>
                                    <p:anim calcmode="lin" valueType="num">
                                      <p:cBhvr>
                                        <p:cTn id="60" dur="500" fill="hold"/>
                                        <p:tgtEl>
                                          <p:spTgt spid="177"/>
                                        </p:tgtEl>
                                        <p:attrNameLst>
                                          <p:attrName>ppt_h</p:attrName>
                                        </p:attrNameLst>
                                      </p:cBhvr>
                                      <p:tavLst>
                                        <p:tav tm="0">
                                          <p:val>
                                            <p:fltVal val="0"/>
                                          </p:val>
                                        </p:tav>
                                        <p:tav tm="100000">
                                          <p:val>
                                            <p:strVal val="#ppt_h"/>
                                          </p:val>
                                        </p:tav>
                                      </p:tavLst>
                                    </p:anim>
                                    <p:anim calcmode="lin" valueType="num">
                                      <p:cBhvr>
                                        <p:cTn id="61" dur="500" fill="hold"/>
                                        <p:tgtEl>
                                          <p:spTgt spid="177"/>
                                        </p:tgtEl>
                                        <p:attrNameLst>
                                          <p:attrName>style.rotation</p:attrName>
                                        </p:attrNameLst>
                                      </p:cBhvr>
                                      <p:tavLst>
                                        <p:tav tm="0">
                                          <p:val>
                                            <p:fltVal val="360"/>
                                          </p:val>
                                        </p:tav>
                                        <p:tav tm="100000">
                                          <p:val>
                                            <p:fltVal val="0"/>
                                          </p:val>
                                        </p:tav>
                                      </p:tavLst>
                                    </p:anim>
                                    <p:animEffect transition="in" filter="fade">
                                      <p:cBhvr>
                                        <p:cTn id="62" dur="500"/>
                                        <p:tgtEl>
                                          <p:spTgt spid="177"/>
                                        </p:tgtEl>
                                      </p:cBhvr>
                                    </p:animEffect>
                                  </p:childTnLst>
                                </p:cTn>
                              </p:par>
                            </p:childTnLst>
                          </p:cTn>
                        </p:par>
                        <p:par>
                          <p:cTn id="63" fill="hold">
                            <p:stCondLst>
                              <p:cond delay="4500"/>
                            </p:stCondLst>
                            <p:childTnLst>
                              <p:par>
                                <p:cTn id="64" presetID="49" presetClass="entr" presetSubtype="0" decel="100000" fill="hold" grpId="0" nodeType="afterEffect">
                                  <p:stCondLst>
                                    <p:cond delay="0"/>
                                  </p:stCondLst>
                                  <p:childTnLst>
                                    <p:set>
                                      <p:cBhvr>
                                        <p:cTn id="65" dur="1" fill="hold">
                                          <p:stCondLst>
                                            <p:cond delay="0"/>
                                          </p:stCondLst>
                                        </p:cTn>
                                        <p:tgtEl>
                                          <p:spTgt spid="1049074"/>
                                        </p:tgtEl>
                                        <p:attrNameLst>
                                          <p:attrName>style.visibility</p:attrName>
                                        </p:attrNameLst>
                                      </p:cBhvr>
                                      <p:to>
                                        <p:strVal val="visible"/>
                                      </p:to>
                                    </p:set>
                                    <p:anim calcmode="lin" valueType="num">
                                      <p:cBhvr>
                                        <p:cTn id="66" dur="500" fill="hold"/>
                                        <p:tgtEl>
                                          <p:spTgt spid="1049074"/>
                                        </p:tgtEl>
                                        <p:attrNameLst>
                                          <p:attrName>ppt_w</p:attrName>
                                        </p:attrNameLst>
                                      </p:cBhvr>
                                      <p:tavLst>
                                        <p:tav tm="0">
                                          <p:val>
                                            <p:fltVal val="0"/>
                                          </p:val>
                                        </p:tav>
                                        <p:tav tm="100000">
                                          <p:val>
                                            <p:strVal val="#ppt_w"/>
                                          </p:val>
                                        </p:tav>
                                      </p:tavLst>
                                    </p:anim>
                                    <p:anim calcmode="lin" valueType="num">
                                      <p:cBhvr>
                                        <p:cTn id="67" dur="500" fill="hold"/>
                                        <p:tgtEl>
                                          <p:spTgt spid="1049074"/>
                                        </p:tgtEl>
                                        <p:attrNameLst>
                                          <p:attrName>ppt_h</p:attrName>
                                        </p:attrNameLst>
                                      </p:cBhvr>
                                      <p:tavLst>
                                        <p:tav tm="0">
                                          <p:val>
                                            <p:fltVal val="0"/>
                                          </p:val>
                                        </p:tav>
                                        <p:tav tm="100000">
                                          <p:val>
                                            <p:strVal val="#ppt_h"/>
                                          </p:val>
                                        </p:tav>
                                      </p:tavLst>
                                    </p:anim>
                                    <p:anim calcmode="lin" valueType="num">
                                      <p:cBhvr>
                                        <p:cTn id="68" dur="500" fill="hold"/>
                                        <p:tgtEl>
                                          <p:spTgt spid="1049074"/>
                                        </p:tgtEl>
                                        <p:attrNameLst>
                                          <p:attrName>style.rotation</p:attrName>
                                        </p:attrNameLst>
                                      </p:cBhvr>
                                      <p:tavLst>
                                        <p:tav tm="0">
                                          <p:val>
                                            <p:fltVal val="360"/>
                                          </p:val>
                                        </p:tav>
                                        <p:tav tm="100000">
                                          <p:val>
                                            <p:fltVal val="0"/>
                                          </p:val>
                                        </p:tav>
                                      </p:tavLst>
                                    </p:anim>
                                    <p:animEffect transition="in" filter="fade">
                                      <p:cBhvr>
                                        <p:cTn id="69" dur="500"/>
                                        <p:tgtEl>
                                          <p:spTgt spid="1049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1" grpId="0" bldLvl="0" animBg="1"/>
      <p:bldP spid="1049062" grpId="0" bldLvl="0" animBg="1"/>
      <p:bldP spid="1049071" grpId="0"/>
      <p:bldP spid="1049072" grpId="0"/>
      <p:bldP spid="1049073" grpId="0"/>
      <p:bldP spid="10490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组合 48"/>
          <p:cNvGrpSpPr/>
          <p:nvPr/>
        </p:nvGrpSpPr>
        <p:grpSpPr>
          <a:xfrm>
            <a:off x="7875588" y="300038"/>
            <a:ext cx="846137" cy="846137"/>
            <a:chOff x="1758" y="973"/>
            <a:chExt cx="937" cy="937"/>
          </a:xfrm>
        </p:grpSpPr>
        <p:sp>
          <p:nvSpPr>
            <p:cNvPr id="1049077"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78"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9079"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80" name="Copyright Notice"/>
          <p:cNvSpPr/>
          <p:nvPr/>
        </p:nvSpPr>
        <p:spPr bwMode="auto">
          <a:xfrm>
            <a:off x="21272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002748"/>
                </a:solidFill>
                <a:latin typeface="Arial Unicode MS" panose="020B0604020202020204" charset="-122"/>
                <a:ea typeface="Arial Unicode MS" panose="020B0604020202020204" charset="-122"/>
              </a:rPr>
              <a:t>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grpSp>
        <p:nvGrpSpPr>
          <p:cNvPr id="180" name="组合 1"/>
          <p:cNvGrpSpPr/>
          <p:nvPr/>
        </p:nvGrpSpPr>
        <p:grpSpPr>
          <a:xfrm>
            <a:off x="581025" y="1555750"/>
            <a:ext cx="1581150" cy="1585913"/>
            <a:chOff x="0" y="0"/>
            <a:chExt cx="1582738" cy="1584325"/>
          </a:xfrm>
        </p:grpSpPr>
        <p:sp>
          <p:nvSpPr>
            <p:cNvPr id="1049081" name="椭圆 9"/>
            <p:cNvSpPr/>
            <p:nvPr/>
          </p:nvSpPr>
          <p:spPr>
            <a:xfrm>
              <a:off x="0" y="0"/>
              <a:ext cx="1582738" cy="1584325"/>
            </a:xfrm>
            <a:prstGeom prst="ellipse">
              <a:avLst/>
            </a:prstGeom>
            <a:solidFill>
              <a:srgbClr val="F2F2F2">
                <a:alpha val="29999"/>
              </a:srgbClr>
            </a:solidFill>
            <a:ln w="57150" cap="flat" cmpd="sng">
              <a:solidFill>
                <a:srgbClr val="002748"/>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1049082" name="椭圆 31"/>
            <p:cNvSpPr/>
            <p:nvPr/>
          </p:nvSpPr>
          <p:spPr>
            <a:xfrm rot="-787959" flipH="1">
              <a:off x="107915" y="108022"/>
              <a:ext cx="1366909" cy="1368281"/>
            </a:xfrm>
            <a:prstGeom prst="ellipse">
              <a:avLst/>
            </a:prstGeom>
            <a:blipFill rotWithShape="1">
              <a:blip r:embed="rId2"/>
              <a:stretch>
                <a:fillRect/>
              </a:stretch>
            </a:blipFill>
            <a:ln w="9525" cap="flat" cmpd="sng">
              <a:solidFill>
                <a:srgbClr val="002748"/>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grpSp>
        <p:nvGrpSpPr>
          <p:cNvPr id="181" name="组合 34"/>
          <p:cNvGrpSpPr/>
          <p:nvPr/>
        </p:nvGrpSpPr>
        <p:grpSpPr>
          <a:xfrm>
            <a:off x="6975475" y="1555750"/>
            <a:ext cx="1582738" cy="1585913"/>
            <a:chOff x="0" y="0"/>
            <a:chExt cx="1584325" cy="1584325"/>
          </a:xfrm>
        </p:grpSpPr>
        <p:sp>
          <p:nvSpPr>
            <p:cNvPr id="1049083" name="椭圆 36"/>
            <p:cNvSpPr/>
            <p:nvPr/>
          </p:nvSpPr>
          <p:spPr>
            <a:xfrm>
              <a:off x="0" y="0"/>
              <a:ext cx="1584325" cy="1584325"/>
            </a:xfrm>
            <a:prstGeom prst="ellipse">
              <a:avLst/>
            </a:prstGeom>
            <a:solidFill>
              <a:srgbClr val="F2F2F2">
                <a:alpha val="29999"/>
              </a:srgbClr>
            </a:solidFill>
            <a:ln w="57150" cap="flat" cmpd="sng">
              <a:solidFill>
                <a:srgbClr val="FF9900"/>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1049084" name="椭圆 37"/>
            <p:cNvSpPr/>
            <p:nvPr/>
          </p:nvSpPr>
          <p:spPr>
            <a:xfrm>
              <a:off x="107950" y="107950"/>
              <a:ext cx="1368425" cy="1368425"/>
            </a:xfrm>
            <a:prstGeom prst="ellipse">
              <a:avLst/>
            </a:prstGeom>
            <a:blipFill rotWithShape="1">
              <a:blip r:embed="rId3"/>
              <a:stretch>
                <a:fillRect/>
              </a:stretch>
            </a:blipFill>
            <a:ln w="9525" cap="flat" cmpd="sng">
              <a:solidFill>
                <a:srgbClr val="FF9900"/>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grpSp>
        <p:nvGrpSpPr>
          <p:cNvPr id="182" name="组合 37"/>
          <p:cNvGrpSpPr/>
          <p:nvPr/>
        </p:nvGrpSpPr>
        <p:grpSpPr>
          <a:xfrm>
            <a:off x="4845050" y="1555750"/>
            <a:ext cx="1581150" cy="1585913"/>
            <a:chOff x="0" y="0"/>
            <a:chExt cx="1582737" cy="1584325"/>
          </a:xfrm>
        </p:grpSpPr>
        <p:sp>
          <p:nvSpPr>
            <p:cNvPr id="1049085" name="椭圆 30"/>
            <p:cNvSpPr/>
            <p:nvPr/>
          </p:nvSpPr>
          <p:spPr>
            <a:xfrm>
              <a:off x="0" y="0"/>
              <a:ext cx="1582737" cy="1584325"/>
            </a:xfrm>
            <a:prstGeom prst="ellipse">
              <a:avLst/>
            </a:prstGeom>
            <a:solidFill>
              <a:srgbClr val="F2F2F2">
                <a:alpha val="29999"/>
              </a:srgbClr>
            </a:solidFill>
            <a:ln w="57150" cap="flat" cmpd="sng">
              <a:solidFill>
                <a:srgbClr val="002748"/>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1049086" name="椭圆 25"/>
            <p:cNvSpPr/>
            <p:nvPr/>
          </p:nvSpPr>
          <p:spPr>
            <a:xfrm>
              <a:off x="107950" y="107950"/>
              <a:ext cx="1366837" cy="1368425"/>
            </a:xfrm>
            <a:prstGeom prst="ellipse">
              <a:avLst/>
            </a:prstGeom>
            <a:blipFill rotWithShape="1">
              <a:blip r:embed="rId4"/>
              <a:stretch>
                <a:fillRect/>
              </a:stretch>
            </a:blipFill>
            <a:ln w="9525" cap="flat" cmpd="sng">
              <a:solidFill>
                <a:srgbClr val="002748"/>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grpSp>
        <p:nvGrpSpPr>
          <p:cNvPr id="183" name="组合 40"/>
          <p:cNvGrpSpPr/>
          <p:nvPr/>
        </p:nvGrpSpPr>
        <p:grpSpPr>
          <a:xfrm>
            <a:off x="2711450" y="1555750"/>
            <a:ext cx="1584325" cy="1585913"/>
            <a:chOff x="0" y="0"/>
            <a:chExt cx="1584325" cy="1584325"/>
          </a:xfrm>
        </p:grpSpPr>
        <p:sp>
          <p:nvSpPr>
            <p:cNvPr id="1049087" name="椭圆 24"/>
            <p:cNvSpPr/>
            <p:nvPr/>
          </p:nvSpPr>
          <p:spPr>
            <a:xfrm>
              <a:off x="0" y="0"/>
              <a:ext cx="1584325" cy="1584325"/>
            </a:xfrm>
            <a:prstGeom prst="ellipse">
              <a:avLst/>
            </a:prstGeom>
            <a:solidFill>
              <a:srgbClr val="F2F2F2">
                <a:alpha val="29999"/>
              </a:srgbClr>
            </a:solidFill>
            <a:ln w="57150" cap="flat" cmpd="sng">
              <a:solidFill>
                <a:srgbClr val="FF9900"/>
              </a:solidFill>
              <a:prstDash val="solid"/>
              <a:round/>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sp>
          <p:nvSpPr>
            <p:cNvPr id="1049088" name="椭圆 25"/>
            <p:cNvSpPr/>
            <p:nvPr/>
          </p:nvSpPr>
          <p:spPr>
            <a:xfrm>
              <a:off x="107950" y="107950"/>
              <a:ext cx="1368425" cy="1368425"/>
            </a:xfrm>
            <a:prstGeom prst="ellipse">
              <a:avLst/>
            </a:prstGeom>
            <a:blipFill rotWithShape="1">
              <a:blip r:embed="rId5"/>
              <a:stretch>
                <a:fillRect/>
              </a:stretch>
            </a:blipFill>
            <a:ln w="9525" cap="flat" cmpd="sng">
              <a:solidFill>
                <a:srgbClr val="FF9900"/>
              </a:solidFill>
              <a:prstDash val="solid"/>
              <a:miter/>
              <a:headEnd type="none" w="med" len="med"/>
              <a:tailEnd type="none" w="med" len="med"/>
            </a:ln>
          </p:spPr>
          <p:txBody>
            <a:bodyPr anchor="ctr"/>
            <a:lstStyle/>
            <a:p>
              <a:pPr lvl="0" algn="ctr" fontAlgn="base"/>
              <a:endParaRPr lang="zh-CN" altLang="en-US" sz="1890" strike="noStrike" noProof="1">
                <a:solidFill>
                  <a:srgbClr val="FFFFFF"/>
                </a:solidFill>
                <a:latin typeface="Arial Unicode MS" panose="020B0604020202020204" charset="-122"/>
                <a:ea typeface="Arial Unicode MS" panose="020B0604020202020204" charset="-122"/>
                <a:sym typeface="方正兰亭黑_GBK" pitchFamily="2" charset="-122"/>
              </a:endParaRPr>
            </a:p>
          </p:txBody>
        </p:sp>
      </p:grpSp>
      <p:sp>
        <p:nvSpPr>
          <p:cNvPr id="1049089" name="等腰三角形 1"/>
          <p:cNvSpPr/>
          <p:nvPr/>
        </p:nvSpPr>
        <p:spPr>
          <a:xfrm rot="10800000">
            <a:off x="1257300" y="3302000"/>
            <a:ext cx="228600" cy="198438"/>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90" name="等腰三角形 4"/>
          <p:cNvSpPr/>
          <p:nvPr/>
        </p:nvSpPr>
        <p:spPr>
          <a:xfrm rot="10800000">
            <a:off x="3389313" y="3302000"/>
            <a:ext cx="228600" cy="198438"/>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91" name="等腰三角形 5"/>
          <p:cNvSpPr/>
          <p:nvPr/>
        </p:nvSpPr>
        <p:spPr>
          <a:xfrm rot="10800000">
            <a:off x="5521325" y="3302000"/>
            <a:ext cx="228600" cy="198438"/>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92" name="等腰三角形 6"/>
          <p:cNvSpPr/>
          <p:nvPr/>
        </p:nvSpPr>
        <p:spPr>
          <a:xfrm rot="10800000">
            <a:off x="7653338" y="3302000"/>
            <a:ext cx="228600" cy="198438"/>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093" name="TextBox 59"/>
          <p:cNvSpPr/>
          <p:nvPr/>
        </p:nvSpPr>
        <p:spPr>
          <a:xfrm flipH="1">
            <a:off x="804863" y="3619500"/>
            <a:ext cx="1135062" cy="459105"/>
          </a:xfrm>
          <a:prstGeom prst="rect">
            <a:avLst/>
          </a:prstGeom>
          <a:solidFill>
            <a:srgbClr val="002748"/>
          </a:solidFill>
          <a:ln w="9525">
            <a:noFill/>
          </a:ln>
        </p:spPr>
        <p:txBody>
          <a:bodyPr wrap="square" lIns="91431" tIns="45716" rIns="91431" bIns="45716" anchor="t">
            <a:spAutoFit/>
          </a:bodyPr>
          <a:lstStyle/>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049094" name="TextBox 59"/>
          <p:cNvSpPr/>
          <p:nvPr/>
        </p:nvSpPr>
        <p:spPr>
          <a:xfrm flipH="1">
            <a:off x="2936875" y="3619500"/>
            <a:ext cx="1133475" cy="459105"/>
          </a:xfrm>
          <a:prstGeom prst="rect">
            <a:avLst/>
          </a:prstGeom>
          <a:solidFill>
            <a:srgbClr val="FF9900"/>
          </a:solidFill>
          <a:ln w="9525">
            <a:noFill/>
          </a:ln>
        </p:spPr>
        <p:txBody>
          <a:bodyPr wrap="square" lIns="91431" tIns="45716" rIns="91431" bIns="45716" anchor="t">
            <a:spAutoFit/>
          </a:bodyPr>
          <a:lstStyle/>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049095" name="TextBox 59"/>
          <p:cNvSpPr/>
          <p:nvPr/>
        </p:nvSpPr>
        <p:spPr>
          <a:xfrm flipH="1">
            <a:off x="5068888" y="3619500"/>
            <a:ext cx="1133475" cy="459105"/>
          </a:xfrm>
          <a:prstGeom prst="rect">
            <a:avLst/>
          </a:prstGeom>
          <a:solidFill>
            <a:srgbClr val="002748"/>
          </a:solidFill>
          <a:ln w="9525">
            <a:noFill/>
          </a:ln>
        </p:spPr>
        <p:txBody>
          <a:bodyPr wrap="square" lIns="91431" tIns="45716" rIns="91431" bIns="45716" anchor="t">
            <a:spAutoFit/>
          </a:bodyPr>
          <a:lstStyle/>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049096" name="TextBox 59"/>
          <p:cNvSpPr/>
          <p:nvPr/>
        </p:nvSpPr>
        <p:spPr>
          <a:xfrm flipH="1">
            <a:off x="7200900" y="3619500"/>
            <a:ext cx="1133475" cy="459105"/>
          </a:xfrm>
          <a:prstGeom prst="rect">
            <a:avLst/>
          </a:prstGeom>
          <a:solidFill>
            <a:srgbClr val="FF9900"/>
          </a:solidFill>
          <a:ln w="9525">
            <a:noFill/>
          </a:ln>
        </p:spPr>
        <p:txBody>
          <a:bodyPr wrap="square" lIns="91431" tIns="45716" rIns="91431" bIns="45716" anchor="t">
            <a:spAutoFit/>
          </a:bodyPr>
          <a:lstStyle/>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049097" name="矩形 21"/>
          <p:cNvSpPr/>
          <p:nvPr/>
        </p:nvSpPr>
        <p:spPr>
          <a:xfrm>
            <a:off x="527050" y="4124325"/>
            <a:ext cx="1690688" cy="475615"/>
          </a:xfrm>
          <a:prstGeom prst="rect">
            <a:avLst/>
          </a:prstGeom>
          <a:noFill/>
          <a:ln w="9525">
            <a:noFill/>
          </a:ln>
        </p:spPr>
        <p:txBody>
          <a:bodyPr wrap="square" anchor="t">
            <a:spAutoFit/>
          </a:bodyPr>
          <a:lstStyle/>
          <a:p>
            <a:pPr algn="ct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049098" name="矩形 21"/>
          <p:cNvSpPr/>
          <p:nvPr/>
        </p:nvSpPr>
        <p:spPr>
          <a:xfrm>
            <a:off x="2659063" y="4124325"/>
            <a:ext cx="1690687" cy="475615"/>
          </a:xfrm>
          <a:prstGeom prst="rect">
            <a:avLst/>
          </a:prstGeom>
          <a:noFill/>
          <a:ln w="9525">
            <a:noFill/>
          </a:ln>
        </p:spPr>
        <p:txBody>
          <a:bodyPr wrap="square" anchor="t">
            <a:spAutoFit/>
          </a:bodyPr>
          <a:lstStyle/>
          <a:p>
            <a:pPr algn="ct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049099" name="矩形 21"/>
          <p:cNvSpPr/>
          <p:nvPr/>
        </p:nvSpPr>
        <p:spPr>
          <a:xfrm>
            <a:off x="4791075" y="4124325"/>
            <a:ext cx="1689100" cy="475615"/>
          </a:xfrm>
          <a:prstGeom prst="rect">
            <a:avLst/>
          </a:prstGeom>
          <a:noFill/>
          <a:ln w="9525">
            <a:noFill/>
          </a:ln>
        </p:spPr>
        <p:txBody>
          <a:bodyPr wrap="square" anchor="t">
            <a:spAutoFit/>
          </a:bodyPr>
          <a:lstStyle/>
          <a:p>
            <a:pPr algn="ct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
        <p:nvSpPr>
          <p:cNvPr id="1049100" name="矩形 21"/>
          <p:cNvSpPr/>
          <p:nvPr/>
        </p:nvSpPr>
        <p:spPr>
          <a:xfrm>
            <a:off x="6921500" y="4124325"/>
            <a:ext cx="1690688" cy="475615"/>
          </a:xfrm>
          <a:prstGeom prst="rect">
            <a:avLst/>
          </a:prstGeom>
          <a:noFill/>
          <a:ln w="9525">
            <a:noFill/>
          </a:ln>
        </p:spPr>
        <p:txBody>
          <a:bodyPr wrap="square" anchor="t">
            <a:spAutoFit/>
          </a:bodyPr>
          <a:lstStyle/>
          <a:p>
            <a:pPr algn="ct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9079"/>
                                        </p:tgtEl>
                                        <p:attrNameLst>
                                          <p:attrName>style.visibility</p:attrName>
                                        </p:attrNameLst>
                                      </p:cBhvr>
                                      <p:to>
                                        <p:strVal val="visible"/>
                                      </p:to>
                                    </p:set>
                                    <p:anim calcmode="lin" valueType="num">
                                      <p:cBhvr>
                                        <p:cTn id="7" dur="500" fill="hold"/>
                                        <p:tgtEl>
                                          <p:spTgt spid="1049079"/>
                                        </p:tgtEl>
                                        <p:attrNameLst>
                                          <p:attrName>ppt_x</p:attrName>
                                        </p:attrNameLst>
                                      </p:cBhvr>
                                      <p:tavLst>
                                        <p:tav tm="0">
                                          <p:val>
                                            <p:strVal val="0-#ppt_w/2"/>
                                          </p:val>
                                        </p:tav>
                                        <p:tav tm="100000">
                                          <p:val>
                                            <p:strVal val="#ppt_x"/>
                                          </p:val>
                                        </p:tav>
                                      </p:tavLst>
                                    </p:anim>
                                    <p:anim calcmode="lin" valueType="num">
                                      <p:cBhvr>
                                        <p:cTn id="8" dur="500" fill="hold"/>
                                        <p:tgtEl>
                                          <p:spTgt spid="10490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79"/>
                                        </p:tgtEl>
                                        <p:attrNameLst>
                                          <p:attrName>style.visibility</p:attrName>
                                        </p:attrNameLst>
                                      </p:cBhvr>
                                      <p:to>
                                        <p:strVal val="visible"/>
                                      </p:to>
                                    </p:set>
                                    <p:anim calcmode="lin" valueType="num">
                                      <p:cBhvr>
                                        <p:cTn id="12" dur="500" fill="hold"/>
                                        <p:tgtEl>
                                          <p:spTgt spid="179"/>
                                        </p:tgtEl>
                                        <p:attrNameLst>
                                          <p:attrName>ppt_w</p:attrName>
                                        </p:attrNameLst>
                                      </p:cBhvr>
                                      <p:tavLst>
                                        <p:tav tm="0">
                                          <p:val>
                                            <p:fltVal val="0"/>
                                          </p:val>
                                        </p:tav>
                                        <p:tav tm="100000">
                                          <p:val>
                                            <p:strVal val="#ppt_w"/>
                                          </p:val>
                                        </p:tav>
                                      </p:tavLst>
                                    </p:anim>
                                    <p:anim calcmode="lin" valueType="num">
                                      <p:cBhvr>
                                        <p:cTn id="13" dur="500" fill="hold"/>
                                        <p:tgtEl>
                                          <p:spTgt spid="179"/>
                                        </p:tgtEl>
                                        <p:attrNameLst>
                                          <p:attrName>ppt_h</p:attrName>
                                        </p:attrNameLst>
                                      </p:cBhvr>
                                      <p:tavLst>
                                        <p:tav tm="0">
                                          <p:val>
                                            <p:fltVal val="0"/>
                                          </p:val>
                                        </p:tav>
                                        <p:tav tm="100000">
                                          <p:val>
                                            <p:strVal val="#ppt_h"/>
                                          </p:val>
                                        </p:tav>
                                      </p:tavLst>
                                    </p:anim>
                                    <p:anim calcmode="lin" valueType="num">
                                      <p:cBhvr>
                                        <p:cTn id="14" dur="500" fill="hold"/>
                                        <p:tgtEl>
                                          <p:spTgt spid="179"/>
                                        </p:tgtEl>
                                        <p:attrNameLst>
                                          <p:attrName>style.rotation</p:attrName>
                                        </p:attrNameLst>
                                      </p:cBhvr>
                                      <p:tavLst>
                                        <p:tav tm="0">
                                          <p:val>
                                            <p:fltVal val="360"/>
                                          </p:val>
                                        </p:tav>
                                        <p:tav tm="100000">
                                          <p:val>
                                            <p:fltVal val="0"/>
                                          </p:val>
                                        </p:tav>
                                      </p:tavLst>
                                    </p:anim>
                                    <p:animEffect transition="in" filter="fade">
                                      <p:cBhvr>
                                        <p:cTn id="15" dur="500"/>
                                        <p:tgtEl>
                                          <p:spTgt spid="17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9080"/>
                                        </p:tgtEl>
                                        <p:attrNameLst>
                                          <p:attrName>style.visibility</p:attrName>
                                        </p:attrNameLst>
                                      </p:cBhvr>
                                      <p:to>
                                        <p:strVal val="visible"/>
                                      </p:to>
                                    </p:set>
                                    <p:anim calcmode="lin" valueType="num">
                                      <p:cBhvr>
                                        <p:cTn id="19" dur="500" fill="hold"/>
                                        <p:tgtEl>
                                          <p:spTgt spid="1049080"/>
                                        </p:tgtEl>
                                        <p:attrNameLst>
                                          <p:attrName>ppt_w</p:attrName>
                                        </p:attrNameLst>
                                      </p:cBhvr>
                                      <p:tavLst>
                                        <p:tav tm="0">
                                          <p:val>
                                            <p:fltVal val="0"/>
                                          </p:val>
                                        </p:tav>
                                        <p:tav tm="100000">
                                          <p:val>
                                            <p:strVal val="#ppt_w"/>
                                          </p:val>
                                        </p:tav>
                                      </p:tavLst>
                                    </p:anim>
                                    <p:anim calcmode="lin" valueType="num">
                                      <p:cBhvr>
                                        <p:cTn id="20" dur="500" fill="hold"/>
                                        <p:tgtEl>
                                          <p:spTgt spid="1049080"/>
                                        </p:tgtEl>
                                        <p:attrNameLst>
                                          <p:attrName>ppt_h</p:attrName>
                                        </p:attrNameLst>
                                      </p:cBhvr>
                                      <p:tavLst>
                                        <p:tav tm="0">
                                          <p:val>
                                            <p:fltVal val="0"/>
                                          </p:val>
                                        </p:tav>
                                        <p:tav tm="100000">
                                          <p:val>
                                            <p:strVal val="#ppt_h"/>
                                          </p:val>
                                        </p:tav>
                                      </p:tavLst>
                                    </p:anim>
                                    <p:anim calcmode="lin" valueType="num">
                                      <p:cBhvr>
                                        <p:cTn id="21" dur="500" fill="hold"/>
                                        <p:tgtEl>
                                          <p:spTgt spid="1049080"/>
                                        </p:tgtEl>
                                        <p:attrNameLst>
                                          <p:attrName>style.rotation</p:attrName>
                                        </p:attrNameLst>
                                      </p:cBhvr>
                                      <p:tavLst>
                                        <p:tav tm="0">
                                          <p:val>
                                            <p:fltVal val="360"/>
                                          </p:val>
                                        </p:tav>
                                        <p:tav tm="100000">
                                          <p:val>
                                            <p:fltVal val="0"/>
                                          </p:val>
                                        </p:tav>
                                      </p:tavLst>
                                    </p:anim>
                                    <p:animEffect transition="in" filter="fade">
                                      <p:cBhvr>
                                        <p:cTn id="22" dur="500"/>
                                        <p:tgtEl>
                                          <p:spTgt spid="1049080"/>
                                        </p:tgtEl>
                                      </p:cBhvr>
                                    </p:animEffect>
                                  </p:childTnLst>
                                </p:cTn>
                              </p:par>
                            </p:childTnLst>
                          </p:cTn>
                        </p:par>
                        <p:par>
                          <p:cTn id="23" fill="hold">
                            <p:stCondLst>
                              <p:cond delay="1500"/>
                            </p:stCondLst>
                            <p:childTnLst>
                              <p:par>
                                <p:cTn id="24" presetID="49" presetClass="entr" presetSubtype="0" decel="100000" fill="hold" nodeType="afterEffect">
                                  <p:stCondLst>
                                    <p:cond delay="0"/>
                                  </p:stCondLst>
                                  <p:childTnLst>
                                    <p:set>
                                      <p:cBhvr>
                                        <p:cTn id="25" dur="1" fill="hold">
                                          <p:stCondLst>
                                            <p:cond delay="0"/>
                                          </p:stCondLst>
                                        </p:cTn>
                                        <p:tgtEl>
                                          <p:spTgt spid="180"/>
                                        </p:tgtEl>
                                        <p:attrNameLst>
                                          <p:attrName>style.visibility</p:attrName>
                                        </p:attrNameLst>
                                      </p:cBhvr>
                                      <p:to>
                                        <p:strVal val="visible"/>
                                      </p:to>
                                    </p:set>
                                    <p:anim calcmode="lin" valueType="num">
                                      <p:cBhvr>
                                        <p:cTn id="26" dur="1000" fill="hold"/>
                                        <p:tgtEl>
                                          <p:spTgt spid="180"/>
                                        </p:tgtEl>
                                        <p:attrNameLst>
                                          <p:attrName>ppt_w</p:attrName>
                                        </p:attrNameLst>
                                      </p:cBhvr>
                                      <p:tavLst>
                                        <p:tav tm="0">
                                          <p:val>
                                            <p:fltVal val="0"/>
                                          </p:val>
                                        </p:tav>
                                        <p:tav tm="100000">
                                          <p:val>
                                            <p:strVal val="#ppt_w"/>
                                          </p:val>
                                        </p:tav>
                                      </p:tavLst>
                                    </p:anim>
                                    <p:anim calcmode="lin" valueType="num">
                                      <p:cBhvr>
                                        <p:cTn id="27" dur="1000" fill="hold"/>
                                        <p:tgtEl>
                                          <p:spTgt spid="180"/>
                                        </p:tgtEl>
                                        <p:attrNameLst>
                                          <p:attrName>ppt_h</p:attrName>
                                        </p:attrNameLst>
                                      </p:cBhvr>
                                      <p:tavLst>
                                        <p:tav tm="0">
                                          <p:val>
                                            <p:fltVal val="0"/>
                                          </p:val>
                                        </p:tav>
                                        <p:tav tm="100000">
                                          <p:val>
                                            <p:strVal val="#ppt_h"/>
                                          </p:val>
                                        </p:tav>
                                      </p:tavLst>
                                    </p:anim>
                                    <p:anim calcmode="lin" valueType="num">
                                      <p:cBhvr>
                                        <p:cTn id="28" dur="1000" fill="hold"/>
                                        <p:tgtEl>
                                          <p:spTgt spid="180"/>
                                        </p:tgtEl>
                                        <p:attrNameLst>
                                          <p:attrName>style.rotation</p:attrName>
                                        </p:attrNameLst>
                                      </p:cBhvr>
                                      <p:tavLst>
                                        <p:tav tm="0">
                                          <p:val>
                                            <p:fltVal val="360"/>
                                          </p:val>
                                        </p:tav>
                                        <p:tav tm="100000">
                                          <p:val>
                                            <p:fltVal val="0"/>
                                          </p:val>
                                        </p:tav>
                                      </p:tavLst>
                                    </p:anim>
                                    <p:animEffect transition="in" filter="fade">
                                      <p:cBhvr>
                                        <p:cTn id="29" dur="1000"/>
                                        <p:tgtEl>
                                          <p:spTgt spid="180"/>
                                        </p:tgtEl>
                                      </p:cBhvr>
                                    </p:animEffect>
                                  </p:childTnLst>
                                </p:cTn>
                              </p:par>
                            </p:childTnLst>
                          </p:cTn>
                        </p:par>
                        <p:par>
                          <p:cTn id="30" fill="hold">
                            <p:stCondLst>
                              <p:cond delay="2500"/>
                            </p:stCondLst>
                            <p:childTnLst>
                              <p:par>
                                <p:cTn id="31" presetID="49" presetClass="entr" presetSubtype="0" decel="100000" fill="hold" grpId="0" nodeType="afterEffect">
                                  <p:stCondLst>
                                    <p:cond delay="0"/>
                                  </p:stCondLst>
                                  <p:childTnLst>
                                    <p:set>
                                      <p:cBhvr>
                                        <p:cTn id="32" dur="1" fill="hold">
                                          <p:stCondLst>
                                            <p:cond delay="0"/>
                                          </p:stCondLst>
                                        </p:cTn>
                                        <p:tgtEl>
                                          <p:spTgt spid="1049089"/>
                                        </p:tgtEl>
                                        <p:attrNameLst>
                                          <p:attrName>style.visibility</p:attrName>
                                        </p:attrNameLst>
                                      </p:cBhvr>
                                      <p:to>
                                        <p:strVal val="visible"/>
                                      </p:to>
                                    </p:set>
                                    <p:anim calcmode="lin" valueType="num">
                                      <p:cBhvr>
                                        <p:cTn id="33" dur="500" fill="hold"/>
                                        <p:tgtEl>
                                          <p:spTgt spid="1049089"/>
                                        </p:tgtEl>
                                        <p:attrNameLst>
                                          <p:attrName>ppt_w</p:attrName>
                                        </p:attrNameLst>
                                      </p:cBhvr>
                                      <p:tavLst>
                                        <p:tav tm="0">
                                          <p:val>
                                            <p:fltVal val="0"/>
                                          </p:val>
                                        </p:tav>
                                        <p:tav tm="100000">
                                          <p:val>
                                            <p:strVal val="#ppt_w"/>
                                          </p:val>
                                        </p:tav>
                                      </p:tavLst>
                                    </p:anim>
                                    <p:anim calcmode="lin" valueType="num">
                                      <p:cBhvr>
                                        <p:cTn id="34" dur="500" fill="hold"/>
                                        <p:tgtEl>
                                          <p:spTgt spid="1049089"/>
                                        </p:tgtEl>
                                        <p:attrNameLst>
                                          <p:attrName>ppt_h</p:attrName>
                                        </p:attrNameLst>
                                      </p:cBhvr>
                                      <p:tavLst>
                                        <p:tav tm="0">
                                          <p:val>
                                            <p:fltVal val="0"/>
                                          </p:val>
                                        </p:tav>
                                        <p:tav tm="100000">
                                          <p:val>
                                            <p:strVal val="#ppt_h"/>
                                          </p:val>
                                        </p:tav>
                                      </p:tavLst>
                                    </p:anim>
                                    <p:anim calcmode="lin" valueType="num">
                                      <p:cBhvr>
                                        <p:cTn id="35" dur="500" fill="hold"/>
                                        <p:tgtEl>
                                          <p:spTgt spid="1049089"/>
                                        </p:tgtEl>
                                        <p:attrNameLst>
                                          <p:attrName>style.rotation</p:attrName>
                                        </p:attrNameLst>
                                      </p:cBhvr>
                                      <p:tavLst>
                                        <p:tav tm="0">
                                          <p:val>
                                            <p:fltVal val="360"/>
                                          </p:val>
                                        </p:tav>
                                        <p:tav tm="100000">
                                          <p:val>
                                            <p:fltVal val="0"/>
                                          </p:val>
                                        </p:tav>
                                      </p:tavLst>
                                    </p:anim>
                                    <p:animEffect transition="in" filter="fade">
                                      <p:cBhvr>
                                        <p:cTn id="36" dur="500"/>
                                        <p:tgtEl>
                                          <p:spTgt spid="1049089"/>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1049093"/>
                                        </p:tgtEl>
                                        <p:attrNameLst>
                                          <p:attrName>style.visibility</p:attrName>
                                        </p:attrNameLst>
                                      </p:cBhvr>
                                      <p:to>
                                        <p:strVal val="visible"/>
                                      </p:to>
                                    </p:set>
                                    <p:anim calcmode="lin" valueType="num">
                                      <p:cBhvr>
                                        <p:cTn id="40" dur="500" fill="hold"/>
                                        <p:tgtEl>
                                          <p:spTgt spid="1049093"/>
                                        </p:tgtEl>
                                        <p:attrNameLst>
                                          <p:attrName>ppt_w</p:attrName>
                                        </p:attrNameLst>
                                      </p:cBhvr>
                                      <p:tavLst>
                                        <p:tav tm="0">
                                          <p:val>
                                            <p:fltVal val="0"/>
                                          </p:val>
                                        </p:tav>
                                        <p:tav tm="100000">
                                          <p:val>
                                            <p:strVal val="#ppt_w"/>
                                          </p:val>
                                        </p:tav>
                                      </p:tavLst>
                                    </p:anim>
                                    <p:anim calcmode="lin" valueType="num">
                                      <p:cBhvr>
                                        <p:cTn id="41" dur="500" fill="hold"/>
                                        <p:tgtEl>
                                          <p:spTgt spid="1049093"/>
                                        </p:tgtEl>
                                        <p:attrNameLst>
                                          <p:attrName>ppt_h</p:attrName>
                                        </p:attrNameLst>
                                      </p:cBhvr>
                                      <p:tavLst>
                                        <p:tav tm="0">
                                          <p:val>
                                            <p:fltVal val="0"/>
                                          </p:val>
                                        </p:tav>
                                        <p:tav tm="100000">
                                          <p:val>
                                            <p:strVal val="#ppt_h"/>
                                          </p:val>
                                        </p:tav>
                                      </p:tavLst>
                                    </p:anim>
                                    <p:animEffect transition="in" filter="fade">
                                      <p:cBhvr>
                                        <p:cTn id="42" dur="500"/>
                                        <p:tgtEl>
                                          <p:spTgt spid="1049093"/>
                                        </p:tgtEl>
                                      </p:cBhvr>
                                    </p:animEffect>
                                  </p:childTnLst>
                                </p:cTn>
                              </p:par>
                            </p:childTnLst>
                          </p:cTn>
                        </p:par>
                        <p:par>
                          <p:cTn id="43" fill="hold">
                            <p:stCondLst>
                              <p:cond delay="35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049097"/>
                                        </p:tgtEl>
                                        <p:attrNameLst>
                                          <p:attrName>style.visibility</p:attrName>
                                        </p:attrNameLst>
                                      </p:cBhvr>
                                      <p:to>
                                        <p:strVal val="visible"/>
                                      </p:to>
                                    </p:set>
                                    <p:anim calcmode="lin" valueType="num">
                                      <p:cBhvr>
                                        <p:cTn id="46" dur="500" fill="hold"/>
                                        <p:tgtEl>
                                          <p:spTgt spid="1049097"/>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049097"/>
                                        </p:tgtEl>
                                        <p:attrNameLst>
                                          <p:attrName>ppt_y</p:attrName>
                                        </p:attrNameLst>
                                      </p:cBhvr>
                                      <p:tavLst>
                                        <p:tav tm="0">
                                          <p:val>
                                            <p:strVal val="#ppt_y"/>
                                          </p:val>
                                        </p:tav>
                                        <p:tav tm="100000">
                                          <p:val>
                                            <p:strVal val="#ppt_y"/>
                                          </p:val>
                                        </p:tav>
                                      </p:tavLst>
                                    </p:anim>
                                    <p:anim calcmode="lin" valueType="num">
                                      <p:cBhvr>
                                        <p:cTn id="48" dur="500" fill="hold"/>
                                        <p:tgtEl>
                                          <p:spTgt spid="1049097"/>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049097"/>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1049097"/>
                                        </p:tgtEl>
                                      </p:cBhvr>
                                    </p:animEffect>
                                  </p:childTnLst>
                                </p:cTn>
                              </p:par>
                            </p:childTnLst>
                          </p:cTn>
                        </p:par>
                        <p:par>
                          <p:cTn id="51" fill="hold">
                            <p:stCondLst>
                              <p:cond delay="4550"/>
                            </p:stCondLst>
                            <p:childTnLst>
                              <p:par>
                                <p:cTn id="52" presetID="49" presetClass="entr" presetSubtype="0" decel="100000" fill="hold" nodeType="afterEffect">
                                  <p:stCondLst>
                                    <p:cond delay="0"/>
                                  </p:stCondLst>
                                  <p:childTnLst>
                                    <p:set>
                                      <p:cBhvr>
                                        <p:cTn id="53" dur="1" fill="hold">
                                          <p:stCondLst>
                                            <p:cond delay="0"/>
                                          </p:stCondLst>
                                        </p:cTn>
                                        <p:tgtEl>
                                          <p:spTgt spid="183"/>
                                        </p:tgtEl>
                                        <p:attrNameLst>
                                          <p:attrName>style.visibility</p:attrName>
                                        </p:attrNameLst>
                                      </p:cBhvr>
                                      <p:to>
                                        <p:strVal val="visible"/>
                                      </p:to>
                                    </p:set>
                                    <p:anim calcmode="lin" valueType="num">
                                      <p:cBhvr>
                                        <p:cTn id="54" dur="1000" fill="hold"/>
                                        <p:tgtEl>
                                          <p:spTgt spid="183"/>
                                        </p:tgtEl>
                                        <p:attrNameLst>
                                          <p:attrName>ppt_w</p:attrName>
                                        </p:attrNameLst>
                                      </p:cBhvr>
                                      <p:tavLst>
                                        <p:tav tm="0">
                                          <p:val>
                                            <p:fltVal val="0"/>
                                          </p:val>
                                        </p:tav>
                                        <p:tav tm="100000">
                                          <p:val>
                                            <p:strVal val="#ppt_w"/>
                                          </p:val>
                                        </p:tav>
                                      </p:tavLst>
                                    </p:anim>
                                    <p:anim calcmode="lin" valueType="num">
                                      <p:cBhvr>
                                        <p:cTn id="55" dur="1000" fill="hold"/>
                                        <p:tgtEl>
                                          <p:spTgt spid="183"/>
                                        </p:tgtEl>
                                        <p:attrNameLst>
                                          <p:attrName>ppt_h</p:attrName>
                                        </p:attrNameLst>
                                      </p:cBhvr>
                                      <p:tavLst>
                                        <p:tav tm="0">
                                          <p:val>
                                            <p:fltVal val="0"/>
                                          </p:val>
                                        </p:tav>
                                        <p:tav tm="100000">
                                          <p:val>
                                            <p:strVal val="#ppt_h"/>
                                          </p:val>
                                        </p:tav>
                                      </p:tavLst>
                                    </p:anim>
                                    <p:anim calcmode="lin" valueType="num">
                                      <p:cBhvr>
                                        <p:cTn id="56" dur="1000" fill="hold"/>
                                        <p:tgtEl>
                                          <p:spTgt spid="183"/>
                                        </p:tgtEl>
                                        <p:attrNameLst>
                                          <p:attrName>style.rotation</p:attrName>
                                        </p:attrNameLst>
                                      </p:cBhvr>
                                      <p:tavLst>
                                        <p:tav tm="0">
                                          <p:val>
                                            <p:fltVal val="360"/>
                                          </p:val>
                                        </p:tav>
                                        <p:tav tm="100000">
                                          <p:val>
                                            <p:fltVal val="0"/>
                                          </p:val>
                                        </p:tav>
                                      </p:tavLst>
                                    </p:anim>
                                    <p:animEffect transition="in" filter="fade">
                                      <p:cBhvr>
                                        <p:cTn id="57" dur="1000"/>
                                        <p:tgtEl>
                                          <p:spTgt spid="183"/>
                                        </p:tgtEl>
                                      </p:cBhvr>
                                    </p:animEffect>
                                  </p:childTnLst>
                                </p:cTn>
                              </p:par>
                            </p:childTnLst>
                          </p:cTn>
                        </p:par>
                        <p:par>
                          <p:cTn id="58" fill="hold">
                            <p:stCondLst>
                              <p:cond delay="5550"/>
                            </p:stCondLst>
                            <p:childTnLst>
                              <p:par>
                                <p:cTn id="59" presetID="49" presetClass="entr" presetSubtype="0" decel="100000" fill="hold" grpId="0" nodeType="afterEffect">
                                  <p:stCondLst>
                                    <p:cond delay="0"/>
                                  </p:stCondLst>
                                  <p:childTnLst>
                                    <p:set>
                                      <p:cBhvr>
                                        <p:cTn id="60" dur="1" fill="hold">
                                          <p:stCondLst>
                                            <p:cond delay="0"/>
                                          </p:stCondLst>
                                        </p:cTn>
                                        <p:tgtEl>
                                          <p:spTgt spid="1049090"/>
                                        </p:tgtEl>
                                        <p:attrNameLst>
                                          <p:attrName>style.visibility</p:attrName>
                                        </p:attrNameLst>
                                      </p:cBhvr>
                                      <p:to>
                                        <p:strVal val="visible"/>
                                      </p:to>
                                    </p:set>
                                    <p:anim calcmode="lin" valueType="num">
                                      <p:cBhvr>
                                        <p:cTn id="61" dur="500" fill="hold"/>
                                        <p:tgtEl>
                                          <p:spTgt spid="1049090"/>
                                        </p:tgtEl>
                                        <p:attrNameLst>
                                          <p:attrName>ppt_w</p:attrName>
                                        </p:attrNameLst>
                                      </p:cBhvr>
                                      <p:tavLst>
                                        <p:tav tm="0">
                                          <p:val>
                                            <p:fltVal val="0"/>
                                          </p:val>
                                        </p:tav>
                                        <p:tav tm="100000">
                                          <p:val>
                                            <p:strVal val="#ppt_w"/>
                                          </p:val>
                                        </p:tav>
                                      </p:tavLst>
                                    </p:anim>
                                    <p:anim calcmode="lin" valueType="num">
                                      <p:cBhvr>
                                        <p:cTn id="62" dur="500" fill="hold"/>
                                        <p:tgtEl>
                                          <p:spTgt spid="1049090"/>
                                        </p:tgtEl>
                                        <p:attrNameLst>
                                          <p:attrName>ppt_h</p:attrName>
                                        </p:attrNameLst>
                                      </p:cBhvr>
                                      <p:tavLst>
                                        <p:tav tm="0">
                                          <p:val>
                                            <p:fltVal val="0"/>
                                          </p:val>
                                        </p:tav>
                                        <p:tav tm="100000">
                                          <p:val>
                                            <p:strVal val="#ppt_h"/>
                                          </p:val>
                                        </p:tav>
                                      </p:tavLst>
                                    </p:anim>
                                    <p:anim calcmode="lin" valueType="num">
                                      <p:cBhvr>
                                        <p:cTn id="63" dur="500" fill="hold"/>
                                        <p:tgtEl>
                                          <p:spTgt spid="1049090"/>
                                        </p:tgtEl>
                                        <p:attrNameLst>
                                          <p:attrName>style.rotation</p:attrName>
                                        </p:attrNameLst>
                                      </p:cBhvr>
                                      <p:tavLst>
                                        <p:tav tm="0">
                                          <p:val>
                                            <p:fltVal val="360"/>
                                          </p:val>
                                        </p:tav>
                                        <p:tav tm="100000">
                                          <p:val>
                                            <p:fltVal val="0"/>
                                          </p:val>
                                        </p:tav>
                                      </p:tavLst>
                                    </p:anim>
                                    <p:animEffect transition="in" filter="fade">
                                      <p:cBhvr>
                                        <p:cTn id="64" dur="500"/>
                                        <p:tgtEl>
                                          <p:spTgt spid="1049090"/>
                                        </p:tgtEl>
                                      </p:cBhvr>
                                    </p:animEffect>
                                  </p:childTnLst>
                                </p:cTn>
                              </p:par>
                            </p:childTnLst>
                          </p:cTn>
                        </p:par>
                        <p:par>
                          <p:cTn id="65" fill="hold">
                            <p:stCondLst>
                              <p:cond delay="6050"/>
                            </p:stCondLst>
                            <p:childTnLst>
                              <p:par>
                                <p:cTn id="66" presetID="53" presetClass="entr" presetSubtype="16" fill="hold" grpId="0" nodeType="afterEffect">
                                  <p:stCondLst>
                                    <p:cond delay="0"/>
                                  </p:stCondLst>
                                  <p:childTnLst>
                                    <p:set>
                                      <p:cBhvr>
                                        <p:cTn id="67" dur="1" fill="hold">
                                          <p:stCondLst>
                                            <p:cond delay="0"/>
                                          </p:stCondLst>
                                        </p:cTn>
                                        <p:tgtEl>
                                          <p:spTgt spid="1049094"/>
                                        </p:tgtEl>
                                        <p:attrNameLst>
                                          <p:attrName>style.visibility</p:attrName>
                                        </p:attrNameLst>
                                      </p:cBhvr>
                                      <p:to>
                                        <p:strVal val="visible"/>
                                      </p:to>
                                    </p:set>
                                    <p:anim calcmode="lin" valueType="num">
                                      <p:cBhvr>
                                        <p:cTn id="68" dur="500" fill="hold"/>
                                        <p:tgtEl>
                                          <p:spTgt spid="1049094"/>
                                        </p:tgtEl>
                                        <p:attrNameLst>
                                          <p:attrName>ppt_w</p:attrName>
                                        </p:attrNameLst>
                                      </p:cBhvr>
                                      <p:tavLst>
                                        <p:tav tm="0">
                                          <p:val>
                                            <p:fltVal val="0"/>
                                          </p:val>
                                        </p:tav>
                                        <p:tav tm="100000">
                                          <p:val>
                                            <p:strVal val="#ppt_w"/>
                                          </p:val>
                                        </p:tav>
                                      </p:tavLst>
                                    </p:anim>
                                    <p:anim calcmode="lin" valueType="num">
                                      <p:cBhvr>
                                        <p:cTn id="69" dur="500" fill="hold"/>
                                        <p:tgtEl>
                                          <p:spTgt spid="1049094"/>
                                        </p:tgtEl>
                                        <p:attrNameLst>
                                          <p:attrName>ppt_h</p:attrName>
                                        </p:attrNameLst>
                                      </p:cBhvr>
                                      <p:tavLst>
                                        <p:tav tm="0">
                                          <p:val>
                                            <p:fltVal val="0"/>
                                          </p:val>
                                        </p:tav>
                                        <p:tav tm="100000">
                                          <p:val>
                                            <p:strVal val="#ppt_h"/>
                                          </p:val>
                                        </p:tav>
                                      </p:tavLst>
                                    </p:anim>
                                    <p:animEffect transition="in" filter="fade">
                                      <p:cBhvr>
                                        <p:cTn id="70" dur="500"/>
                                        <p:tgtEl>
                                          <p:spTgt spid="1049094"/>
                                        </p:tgtEl>
                                      </p:cBhvr>
                                    </p:animEffect>
                                  </p:childTnLst>
                                </p:cTn>
                              </p:par>
                            </p:childTnLst>
                          </p:cTn>
                        </p:par>
                        <p:par>
                          <p:cTn id="71" fill="hold">
                            <p:stCondLst>
                              <p:cond delay="655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1049098"/>
                                        </p:tgtEl>
                                        <p:attrNameLst>
                                          <p:attrName>style.visibility</p:attrName>
                                        </p:attrNameLst>
                                      </p:cBhvr>
                                      <p:to>
                                        <p:strVal val="visible"/>
                                      </p:to>
                                    </p:set>
                                    <p:anim calcmode="lin" valueType="num">
                                      <p:cBhvr>
                                        <p:cTn id="74" dur="500" fill="hold"/>
                                        <p:tgtEl>
                                          <p:spTgt spid="1049098"/>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1049098"/>
                                        </p:tgtEl>
                                        <p:attrNameLst>
                                          <p:attrName>ppt_y</p:attrName>
                                        </p:attrNameLst>
                                      </p:cBhvr>
                                      <p:tavLst>
                                        <p:tav tm="0">
                                          <p:val>
                                            <p:strVal val="#ppt_y"/>
                                          </p:val>
                                        </p:tav>
                                        <p:tav tm="100000">
                                          <p:val>
                                            <p:strVal val="#ppt_y"/>
                                          </p:val>
                                        </p:tav>
                                      </p:tavLst>
                                    </p:anim>
                                    <p:anim calcmode="lin" valueType="num">
                                      <p:cBhvr>
                                        <p:cTn id="76" dur="500" fill="hold"/>
                                        <p:tgtEl>
                                          <p:spTgt spid="1049098"/>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1049098"/>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1049098"/>
                                        </p:tgtEl>
                                      </p:cBhvr>
                                    </p:animEffect>
                                  </p:childTnLst>
                                </p:cTn>
                              </p:par>
                            </p:childTnLst>
                          </p:cTn>
                        </p:par>
                        <p:par>
                          <p:cTn id="79" fill="hold">
                            <p:stCondLst>
                              <p:cond delay="7599"/>
                            </p:stCondLst>
                            <p:childTnLst>
                              <p:par>
                                <p:cTn id="80" presetID="49" presetClass="entr" presetSubtype="0" decel="100000" fill="hold" nodeType="afterEffect">
                                  <p:stCondLst>
                                    <p:cond delay="0"/>
                                  </p:stCondLst>
                                  <p:childTnLst>
                                    <p:set>
                                      <p:cBhvr>
                                        <p:cTn id="81" dur="1" fill="hold">
                                          <p:stCondLst>
                                            <p:cond delay="0"/>
                                          </p:stCondLst>
                                        </p:cTn>
                                        <p:tgtEl>
                                          <p:spTgt spid="182"/>
                                        </p:tgtEl>
                                        <p:attrNameLst>
                                          <p:attrName>style.visibility</p:attrName>
                                        </p:attrNameLst>
                                      </p:cBhvr>
                                      <p:to>
                                        <p:strVal val="visible"/>
                                      </p:to>
                                    </p:set>
                                    <p:anim calcmode="lin" valueType="num">
                                      <p:cBhvr>
                                        <p:cTn id="82" dur="1000" fill="hold"/>
                                        <p:tgtEl>
                                          <p:spTgt spid="182"/>
                                        </p:tgtEl>
                                        <p:attrNameLst>
                                          <p:attrName>ppt_w</p:attrName>
                                        </p:attrNameLst>
                                      </p:cBhvr>
                                      <p:tavLst>
                                        <p:tav tm="0">
                                          <p:val>
                                            <p:fltVal val="0"/>
                                          </p:val>
                                        </p:tav>
                                        <p:tav tm="100000">
                                          <p:val>
                                            <p:strVal val="#ppt_w"/>
                                          </p:val>
                                        </p:tav>
                                      </p:tavLst>
                                    </p:anim>
                                    <p:anim calcmode="lin" valueType="num">
                                      <p:cBhvr>
                                        <p:cTn id="83" dur="1000" fill="hold"/>
                                        <p:tgtEl>
                                          <p:spTgt spid="182"/>
                                        </p:tgtEl>
                                        <p:attrNameLst>
                                          <p:attrName>ppt_h</p:attrName>
                                        </p:attrNameLst>
                                      </p:cBhvr>
                                      <p:tavLst>
                                        <p:tav tm="0">
                                          <p:val>
                                            <p:fltVal val="0"/>
                                          </p:val>
                                        </p:tav>
                                        <p:tav tm="100000">
                                          <p:val>
                                            <p:strVal val="#ppt_h"/>
                                          </p:val>
                                        </p:tav>
                                      </p:tavLst>
                                    </p:anim>
                                    <p:anim calcmode="lin" valueType="num">
                                      <p:cBhvr>
                                        <p:cTn id="84" dur="1000" fill="hold"/>
                                        <p:tgtEl>
                                          <p:spTgt spid="182"/>
                                        </p:tgtEl>
                                        <p:attrNameLst>
                                          <p:attrName>style.rotation</p:attrName>
                                        </p:attrNameLst>
                                      </p:cBhvr>
                                      <p:tavLst>
                                        <p:tav tm="0">
                                          <p:val>
                                            <p:fltVal val="360"/>
                                          </p:val>
                                        </p:tav>
                                        <p:tav tm="100000">
                                          <p:val>
                                            <p:fltVal val="0"/>
                                          </p:val>
                                        </p:tav>
                                      </p:tavLst>
                                    </p:anim>
                                    <p:animEffect transition="in" filter="fade">
                                      <p:cBhvr>
                                        <p:cTn id="85" dur="1000"/>
                                        <p:tgtEl>
                                          <p:spTgt spid="182"/>
                                        </p:tgtEl>
                                      </p:cBhvr>
                                    </p:animEffect>
                                  </p:childTnLst>
                                </p:cTn>
                              </p:par>
                            </p:childTnLst>
                          </p:cTn>
                        </p:par>
                        <p:par>
                          <p:cTn id="86" fill="hold">
                            <p:stCondLst>
                              <p:cond delay="8599"/>
                            </p:stCondLst>
                            <p:childTnLst>
                              <p:par>
                                <p:cTn id="87" presetID="49" presetClass="entr" presetSubtype="0" decel="100000" fill="hold" grpId="0" nodeType="afterEffect">
                                  <p:stCondLst>
                                    <p:cond delay="0"/>
                                  </p:stCondLst>
                                  <p:childTnLst>
                                    <p:set>
                                      <p:cBhvr>
                                        <p:cTn id="88" dur="1" fill="hold">
                                          <p:stCondLst>
                                            <p:cond delay="0"/>
                                          </p:stCondLst>
                                        </p:cTn>
                                        <p:tgtEl>
                                          <p:spTgt spid="1049091"/>
                                        </p:tgtEl>
                                        <p:attrNameLst>
                                          <p:attrName>style.visibility</p:attrName>
                                        </p:attrNameLst>
                                      </p:cBhvr>
                                      <p:to>
                                        <p:strVal val="visible"/>
                                      </p:to>
                                    </p:set>
                                    <p:anim calcmode="lin" valueType="num">
                                      <p:cBhvr>
                                        <p:cTn id="89" dur="500" fill="hold"/>
                                        <p:tgtEl>
                                          <p:spTgt spid="1049091"/>
                                        </p:tgtEl>
                                        <p:attrNameLst>
                                          <p:attrName>ppt_w</p:attrName>
                                        </p:attrNameLst>
                                      </p:cBhvr>
                                      <p:tavLst>
                                        <p:tav tm="0">
                                          <p:val>
                                            <p:fltVal val="0"/>
                                          </p:val>
                                        </p:tav>
                                        <p:tav tm="100000">
                                          <p:val>
                                            <p:strVal val="#ppt_w"/>
                                          </p:val>
                                        </p:tav>
                                      </p:tavLst>
                                    </p:anim>
                                    <p:anim calcmode="lin" valueType="num">
                                      <p:cBhvr>
                                        <p:cTn id="90" dur="500" fill="hold"/>
                                        <p:tgtEl>
                                          <p:spTgt spid="1049091"/>
                                        </p:tgtEl>
                                        <p:attrNameLst>
                                          <p:attrName>ppt_h</p:attrName>
                                        </p:attrNameLst>
                                      </p:cBhvr>
                                      <p:tavLst>
                                        <p:tav tm="0">
                                          <p:val>
                                            <p:fltVal val="0"/>
                                          </p:val>
                                        </p:tav>
                                        <p:tav tm="100000">
                                          <p:val>
                                            <p:strVal val="#ppt_h"/>
                                          </p:val>
                                        </p:tav>
                                      </p:tavLst>
                                    </p:anim>
                                    <p:anim calcmode="lin" valueType="num">
                                      <p:cBhvr>
                                        <p:cTn id="91" dur="500" fill="hold"/>
                                        <p:tgtEl>
                                          <p:spTgt spid="1049091"/>
                                        </p:tgtEl>
                                        <p:attrNameLst>
                                          <p:attrName>style.rotation</p:attrName>
                                        </p:attrNameLst>
                                      </p:cBhvr>
                                      <p:tavLst>
                                        <p:tav tm="0">
                                          <p:val>
                                            <p:fltVal val="360"/>
                                          </p:val>
                                        </p:tav>
                                        <p:tav tm="100000">
                                          <p:val>
                                            <p:fltVal val="0"/>
                                          </p:val>
                                        </p:tav>
                                      </p:tavLst>
                                    </p:anim>
                                    <p:animEffect transition="in" filter="fade">
                                      <p:cBhvr>
                                        <p:cTn id="92" dur="500"/>
                                        <p:tgtEl>
                                          <p:spTgt spid="1049091"/>
                                        </p:tgtEl>
                                      </p:cBhvr>
                                    </p:animEffect>
                                  </p:childTnLst>
                                </p:cTn>
                              </p:par>
                            </p:childTnLst>
                          </p:cTn>
                        </p:par>
                        <p:par>
                          <p:cTn id="93" fill="hold">
                            <p:stCondLst>
                              <p:cond delay="9099"/>
                            </p:stCondLst>
                            <p:childTnLst>
                              <p:par>
                                <p:cTn id="94" presetID="53" presetClass="entr" presetSubtype="16" fill="hold" grpId="0" nodeType="afterEffect">
                                  <p:stCondLst>
                                    <p:cond delay="0"/>
                                  </p:stCondLst>
                                  <p:childTnLst>
                                    <p:set>
                                      <p:cBhvr>
                                        <p:cTn id="95" dur="1" fill="hold">
                                          <p:stCondLst>
                                            <p:cond delay="0"/>
                                          </p:stCondLst>
                                        </p:cTn>
                                        <p:tgtEl>
                                          <p:spTgt spid="1049095"/>
                                        </p:tgtEl>
                                        <p:attrNameLst>
                                          <p:attrName>style.visibility</p:attrName>
                                        </p:attrNameLst>
                                      </p:cBhvr>
                                      <p:to>
                                        <p:strVal val="visible"/>
                                      </p:to>
                                    </p:set>
                                    <p:anim calcmode="lin" valueType="num">
                                      <p:cBhvr>
                                        <p:cTn id="96" dur="500" fill="hold"/>
                                        <p:tgtEl>
                                          <p:spTgt spid="1049095"/>
                                        </p:tgtEl>
                                        <p:attrNameLst>
                                          <p:attrName>ppt_w</p:attrName>
                                        </p:attrNameLst>
                                      </p:cBhvr>
                                      <p:tavLst>
                                        <p:tav tm="0">
                                          <p:val>
                                            <p:fltVal val="0"/>
                                          </p:val>
                                        </p:tav>
                                        <p:tav tm="100000">
                                          <p:val>
                                            <p:strVal val="#ppt_w"/>
                                          </p:val>
                                        </p:tav>
                                      </p:tavLst>
                                    </p:anim>
                                    <p:anim calcmode="lin" valueType="num">
                                      <p:cBhvr>
                                        <p:cTn id="97" dur="500" fill="hold"/>
                                        <p:tgtEl>
                                          <p:spTgt spid="1049095"/>
                                        </p:tgtEl>
                                        <p:attrNameLst>
                                          <p:attrName>ppt_h</p:attrName>
                                        </p:attrNameLst>
                                      </p:cBhvr>
                                      <p:tavLst>
                                        <p:tav tm="0">
                                          <p:val>
                                            <p:fltVal val="0"/>
                                          </p:val>
                                        </p:tav>
                                        <p:tav tm="100000">
                                          <p:val>
                                            <p:strVal val="#ppt_h"/>
                                          </p:val>
                                        </p:tav>
                                      </p:tavLst>
                                    </p:anim>
                                    <p:animEffect transition="in" filter="fade">
                                      <p:cBhvr>
                                        <p:cTn id="98" dur="500"/>
                                        <p:tgtEl>
                                          <p:spTgt spid="1049095"/>
                                        </p:tgtEl>
                                      </p:cBhvr>
                                    </p:animEffect>
                                  </p:childTnLst>
                                </p:cTn>
                              </p:par>
                            </p:childTnLst>
                          </p:cTn>
                        </p:par>
                        <p:par>
                          <p:cTn id="99" fill="hold">
                            <p:stCondLst>
                              <p:cond delay="9599"/>
                            </p:stCondLst>
                            <p:childTnLst>
                              <p:par>
                                <p:cTn id="100" presetID="41" presetClass="entr" presetSubtype="0" fill="hold" grpId="0" nodeType="afterEffect">
                                  <p:stCondLst>
                                    <p:cond delay="0"/>
                                  </p:stCondLst>
                                  <p:iterate type="lt">
                                    <p:tmPct val="10000"/>
                                  </p:iterate>
                                  <p:childTnLst>
                                    <p:set>
                                      <p:cBhvr>
                                        <p:cTn id="101" dur="1" fill="hold">
                                          <p:stCondLst>
                                            <p:cond delay="0"/>
                                          </p:stCondLst>
                                        </p:cTn>
                                        <p:tgtEl>
                                          <p:spTgt spid="1049099"/>
                                        </p:tgtEl>
                                        <p:attrNameLst>
                                          <p:attrName>style.visibility</p:attrName>
                                        </p:attrNameLst>
                                      </p:cBhvr>
                                      <p:to>
                                        <p:strVal val="visible"/>
                                      </p:to>
                                    </p:set>
                                    <p:anim calcmode="lin" valueType="num">
                                      <p:cBhvr>
                                        <p:cTn id="102" dur="500" fill="hold"/>
                                        <p:tgtEl>
                                          <p:spTgt spid="1049099"/>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1049099"/>
                                        </p:tgtEl>
                                        <p:attrNameLst>
                                          <p:attrName>ppt_y</p:attrName>
                                        </p:attrNameLst>
                                      </p:cBhvr>
                                      <p:tavLst>
                                        <p:tav tm="0">
                                          <p:val>
                                            <p:strVal val="#ppt_y"/>
                                          </p:val>
                                        </p:tav>
                                        <p:tav tm="100000">
                                          <p:val>
                                            <p:strVal val="#ppt_y"/>
                                          </p:val>
                                        </p:tav>
                                      </p:tavLst>
                                    </p:anim>
                                    <p:anim calcmode="lin" valueType="num">
                                      <p:cBhvr>
                                        <p:cTn id="104" dur="500" fill="hold"/>
                                        <p:tgtEl>
                                          <p:spTgt spid="1049099"/>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1049099"/>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1049099"/>
                                        </p:tgtEl>
                                      </p:cBhvr>
                                    </p:animEffect>
                                  </p:childTnLst>
                                </p:cTn>
                              </p:par>
                            </p:childTnLst>
                          </p:cTn>
                        </p:par>
                        <p:par>
                          <p:cTn id="107" fill="hold">
                            <p:stCondLst>
                              <p:cond delay="10649"/>
                            </p:stCondLst>
                            <p:childTnLst>
                              <p:par>
                                <p:cTn id="108" presetID="49" presetClass="entr" presetSubtype="0" decel="100000" fill="hold" nodeType="afterEffect">
                                  <p:stCondLst>
                                    <p:cond delay="0"/>
                                  </p:stCondLst>
                                  <p:childTnLst>
                                    <p:set>
                                      <p:cBhvr>
                                        <p:cTn id="109" dur="1" fill="hold">
                                          <p:stCondLst>
                                            <p:cond delay="0"/>
                                          </p:stCondLst>
                                        </p:cTn>
                                        <p:tgtEl>
                                          <p:spTgt spid="181"/>
                                        </p:tgtEl>
                                        <p:attrNameLst>
                                          <p:attrName>style.visibility</p:attrName>
                                        </p:attrNameLst>
                                      </p:cBhvr>
                                      <p:to>
                                        <p:strVal val="visible"/>
                                      </p:to>
                                    </p:set>
                                    <p:anim calcmode="lin" valueType="num">
                                      <p:cBhvr>
                                        <p:cTn id="110" dur="1000" fill="hold"/>
                                        <p:tgtEl>
                                          <p:spTgt spid="181"/>
                                        </p:tgtEl>
                                        <p:attrNameLst>
                                          <p:attrName>ppt_w</p:attrName>
                                        </p:attrNameLst>
                                      </p:cBhvr>
                                      <p:tavLst>
                                        <p:tav tm="0">
                                          <p:val>
                                            <p:fltVal val="0"/>
                                          </p:val>
                                        </p:tav>
                                        <p:tav tm="100000">
                                          <p:val>
                                            <p:strVal val="#ppt_w"/>
                                          </p:val>
                                        </p:tav>
                                      </p:tavLst>
                                    </p:anim>
                                    <p:anim calcmode="lin" valueType="num">
                                      <p:cBhvr>
                                        <p:cTn id="111" dur="1000" fill="hold"/>
                                        <p:tgtEl>
                                          <p:spTgt spid="181"/>
                                        </p:tgtEl>
                                        <p:attrNameLst>
                                          <p:attrName>ppt_h</p:attrName>
                                        </p:attrNameLst>
                                      </p:cBhvr>
                                      <p:tavLst>
                                        <p:tav tm="0">
                                          <p:val>
                                            <p:fltVal val="0"/>
                                          </p:val>
                                        </p:tav>
                                        <p:tav tm="100000">
                                          <p:val>
                                            <p:strVal val="#ppt_h"/>
                                          </p:val>
                                        </p:tav>
                                      </p:tavLst>
                                    </p:anim>
                                    <p:anim calcmode="lin" valueType="num">
                                      <p:cBhvr>
                                        <p:cTn id="112" dur="1000" fill="hold"/>
                                        <p:tgtEl>
                                          <p:spTgt spid="181"/>
                                        </p:tgtEl>
                                        <p:attrNameLst>
                                          <p:attrName>style.rotation</p:attrName>
                                        </p:attrNameLst>
                                      </p:cBhvr>
                                      <p:tavLst>
                                        <p:tav tm="0">
                                          <p:val>
                                            <p:fltVal val="360"/>
                                          </p:val>
                                        </p:tav>
                                        <p:tav tm="100000">
                                          <p:val>
                                            <p:fltVal val="0"/>
                                          </p:val>
                                        </p:tav>
                                      </p:tavLst>
                                    </p:anim>
                                    <p:animEffect transition="in" filter="fade">
                                      <p:cBhvr>
                                        <p:cTn id="113" dur="1000"/>
                                        <p:tgtEl>
                                          <p:spTgt spid="181"/>
                                        </p:tgtEl>
                                      </p:cBhvr>
                                    </p:animEffect>
                                  </p:childTnLst>
                                </p:cTn>
                              </p:par>
                            </p:childTnLst>
                          </p:cTn>
                        </p:par>
                        <p:par>
                          <p:cTn id="114" fill="hold">
                            <p:stCondLst>
                              <p:cond delay="11649"/>
                            </p:stCondLst>
                            <p:childTnLst>
                              <p:par>
                                <p:cTn id="115" presetID="49" presetClass="entr" presetSubtype="0" decel="100000" fill="hold" grpId="0" nodeType="afterEffect">
                                  <p:stCondLst>
                                    <p:cond delay="0"/>
                                  </p:stCondLst>
                                  <p:childTnLst>
                                    <p:set>
                                      <p:cBhvr>
                                        <p:cTn id="116" dur="1" fill="hold">
                                          <p:stCondLst>
                                            <p:cond delay="0"/>
                                          </p:stCondLst>
                                        </p:cTn>
                                        <p:tgtEl>
                                          <p:spTgt spid="1049092"/>
                                        </p:tgtEl>
                                        <p:attrNameLst>
                                          <p:attrName>style.visibility</p:attrName>
                                        </p:attrNameLst>
                                      </p:cBhvr>
                                      <p:to>
                                        <p:strVal val="visible"/>
                                      </p:to>
                                    </p:set>
                                    <p:anim calcmode="lin" valueType="num">
                                      <p:cBhvr>
                                        <p:cTn id="117" dur="500" fill="hold"/>
                                        <p:tgtEl>
                                          <p:spTgt spid="1049092"/>
                                        </p:tgtEl>
                                        <p:attrNameLst>
                                          <p:attrName>ppt_w</p:attrName>
                                        </p:attrNameLst>
                                      </p:cBhvr>
                                      <p:tavLst>
                                        <p:tav tm="0">
                                          <p:val>
                                            <p:fltVal val="0"/>
                                          </p:val>
                                        </p:tav>
                                        <p:tav tm="100000">
                                          <p:val>
                                            <p:strVal val="#ppt_w"/>
                                          </p:val>
                                        </p:tav>
                                      </p:tavLst>
                                    </p:anim>
                                    <p:anim calcmode="lin" valueType="num">
                                      <p:cBhvr>
                                        <p:cTn id="118" dur="500" fill="hold"/>
                                        <p:tgtEl>
                                          <p:spTgt spid="1049092"/>
                                        </p:tgtEl>
                                        <p:attrNameLst>
                                          <p:attrName>ppt_h</p:attrName>
                                        </p:attrNameLst>
                                      </p:cBhvr>
                                      <p:tavLst>
                                        <p:tav tm="0">
                                          <p:val>
                                            <p:fltVal val="0"/>
                                          </p:val>
                                        </p:tav>
                                        <p:tav tm="100000">
                                          <p:val>
                                            <p:strVal val="#ppt_h"/>
                                          </p:val>
                                        </p:tav>
                                      </p:tavLst>
                                    </p:anim>
                                    <p:anim calcmode="lin" valueType="num">
                                      <p:cBhvr>
                                        <p:cTn id="119" dur="500" fill="hold"/>
                                        <p:tgtEl>
                                          <p:spTgt spid="1049092"/>
                                        </p:tgtEl>
                                        <p:attrNameLst>
                                          <p:attrName>style.rotation</p:attrName>
                                        </p:attrNameLst>
                                      </p:cBhvr>
                                      <p:tavLst>
                                        <p:tav tm="0">
                                          <p:val>
                                            <p:fltVal val="360"/>
                                          </p:val>
                                        </p:tav>
                                        <p:tav tm="100000">
                                          <p:val>
                                            <p:fltVal val="0"/>
                                          </p:val>
                                        </p:tav>
                                      </p:tavLst>
                                    </p:anim>
                                    <p:animEffect transition="in" filter="fade">
                                      <p:cBhvr>
                                        <p:cTn id="120" dur="500"/>
                                        <p:tgtEl>
                                          <p:spTgt spid="1049092"/>
                                        </p:tgtEl>
                                      </p:cBhvr>
                                    </p:animEffect>
                                  </p:childTnLst>
                                </p:cTn>
                              </p:par>
                            </p:childTnLst>
                          </p:cTn>
                        </p:par>
                        <p:par>
                          <p:cTn id="121" fill="hold">
                            <p:stCondLst>
                              <p:cond delay="12149"/>
                            </p:stCondLst>
                            <p:childTnLst>
                              <p:par>
                                <p:cTn id="122" presetID="53" presetClass="entr" presetSubtype="16" fill="hold" grpId="0" nodeType="afterEffect">
                                  <p:stCondLst>
                                    <p:cond delay="0"/>
                                  </p:stCondLst>
                                  <p:childTnLst>
                                    <p:set>
                                      <p:cBhvr>
                                        <p:cTn id="123" dur="1" fill="hold">
                                          <p:stCondLst>
                                            <p:cond delay="0"/>
                                          </p:stCondLst>
                                        </p:cTn>
                                        <p:tgtEl>
                                          <p:spTgt spid="1049096"/>
                                        </p:tgtEl>
                                        <p:attrNameLst>
                                          <p:attrName>style.visibility</p:attrName>
                                        </p:attrNameLst>
                                      </p:cBhvr>
                                      <p:to>
                                        <p:strVal val="visible"/>
                                      </p:to>
                                    </p:set>
                                    <p:anim calcmode="lin" valueType="num">
                                      <p:cBhvr>
                                        <p:cTn id="124" dur="500" fill="hold"/>
                                        <p:tgtEl>
                                          <p:spTgt spid="1049096"/>
                                        </p:tgtEl>
                                        <p:attrNameLst>
                                          <p:attrName>ppt_w</p:attrName>
                                        </p:attrNameLst>
                                      </p:cBhvr>
                                      <p:tavLst>
                                        <p:tav tm="0">
                                          <p:val>
                                            <p:fltVal val="0"/>
                                          </p:val>
                                        </p:tav>
                                        <p:tav tm="100000">
                                          <p:val>
                                            <p:strVal val="#ppt_w"/>
                                          </p:val>
                                        </p:tav>
                                      </p:tavLst>
                                    </p:anim>
                                    <p:anim calcmode="lin" valueType="num">
                                      <p:cBhvr>
                                        <p:cTn id="125" dur="500" fill="hold"/>
                                        <p:tgtEl>
                                          <p:spTgt spid="1049096"/>
                                        </p:tgtEl>
                                        <p:attrNameLst>
                                          <p:attrName>ppt_h</p:attrName>
                                        </p:attrNameLst>
                                      </p:cBhvr>
                                      <p:tavLst>
                                        <p:tav tm="0">
                                          <p:val>
                                            <p:fltVal val="0"/>
                                          </p:val>
                                        </p:tav>
                                        <p:tav tm="100000">
                                          <p:val>
                                            <p:strVal val="#ppt_h"/>
                                          </p:val>
                                        </p:tav>
                                      </p:tavLst>
                                    </p:anim>
                                    <p:animEffect transition="in" filter="fade">
                                      <p:cBhvr>
                                        <p:cTn id="126" dur="500"/>
                                        <p:tgtEl>
                                          <p:spTgt spid="1049096"/>
                                        </p:tgtEl>
                                      </p:cBhvr>
                                    </p:animEffect>
                                  </p:childTnLst>
                                </p:cTn>
                              </p:par>
                            </p:childTnLst>
                          </p:cTn>
                        </p:par>
                        <p:par>
                          <p:cTn id="127" fill="hold">
                            <p:stCondLst>
                              <p:cond delay="12649"/>
                            </p:stCondLst>
                            <p:childTnLst>
                              <p:par>
                                <p:cTn id="128" presetID="41" presetClass="entr" presetSubtype="0" fill="hold" grpId="0" nodeType="afterEffect">
                                  <p:stCondLst>
                                    <p:cond delay="0"/>
                                  </p:stCondLst>
                                  <p:iterate type="lt">
                                    <p:tmPct val="10000"/>
                                  </p:iterate>
                                  <p:childTnLst>
                                    <p:set>
                                      <p:cBhvr>
                                        <p:cTn id="129" dur="1" fill="hold">
                                          <p:stCondLst>
                                            <p:cond delay="0"/>
                                          </p:stCondLst>
                                        </p:cTn>
                                        <p:tgtEl>
                                          <p:spTgt spid="1049100"/>
                                        </p:tgtEl>
                                        <p:attrNameLst>
                                          <p:attrName>style.visibility</p:attrName>
                                        </p:attrNameLst>
                                      </p:cBhvr>
                                      <p:to>
                                        <p:strVal val="visible"/>
                                      </p:to>
                                    </p:set>
                                    <p:anim calcmode="lin" valueType="num">
                                      <p:cBhvr>
                                        <p:cTn id="130" dur="500" fill="hold"/>
                                        <p:tgtEl>
                                          <p:spTgt spid="1049100"/>
                                        </p:tgtEl>
                                        <p:attrNameLst>
                                          <p:attrName>ppt_x</p:attrName>
                                        </p:attrNameLst>
                                      </p:cBhvr>
                                      <p:tavLst>
                                        <p:tav tm="0">
                                          <p:val>
                                            <p:strVal val="#ppt_x"/>
                                          </p:val>
                                        </p:tav>
                                        <p:tav tm="50000">
                                          <p:val>
                                            <p:strVal val="#ppt_x+.1"/>
                                          </p:val>
                                        </p:tav>
                                        <p:tav tm="100000">
                                          <p:val>
                                            <p:strVal val="#ppt_x"/>
                                          </p:val>
                                        </p:tav>
                                      </p:tavLst>
                                    </p:anim>
                                    <p:anim calcmode="lin" valueType="num">
                                      <p:cBhvr>
                                        <p:cTn id="131" dur="500" fill="hold"/>
                                        <p:tgtEl>
                                          <p:spTgt spid="1049100"/>
                                        </p:tgtEl>
                                        <p:attrNameLst>
                                          <p:attrName>ppt_y</p:attrName>
                                        </p:attrNameLst>
                                      </p:cBhvr>
                                      <p:tavLst>
                                        <p:tav tm="0">
                                          <p:val>
                                            <p:strVal val="#ppt_y"/>
                                          </p:val>
                                        </p:tav>
                                        <p:tav tm="100000">
                                          <p:val>
                                            <p:strVal val="#ppt_y"/>
                                          </p:val>
                                        </p:tav>
                                      </p:tavLst>
                                    </p:anim>
                                    <p:anim calcmode="lin" valueType="num">
                                      <p:cBhvr>
                                        <p:cTn id="132" dur="500" fill="hold"/>
                                        <p:tgtEl>
                                          <p:spTgt spid="1049100"/>
                                        </p:tgtEl>
                                        <p:attrNameLst>
                                          <p:attrName>ppt_h</p:attrName>
                                        </p:attrNameLst>
                                      </p:cBhvr>
                                      <p:tavLst>
                                        <p:tav tm="0">
                                          <p:val>
                                            <p:strVal val="#ppt_h/10"/>
                                          </p:val>
                                        </p:tav>
                                        <p:tav tm="50000">
                                          <p:val>
                                            <p:strVal val="#ppt_h+.01"/>
                                          </p:val>
                                        </p:tav>
                                        <p:tav tm="100000">
                                          <p:val>
                                            <p:strVal val="#ppt_h"/>
                                          </p:val>
                                        </p:tav>
                                      </p:tavLst>
                                    </p:anim>
                                    <p:anim calcmode="lin" valueType="num">
                                      <p:cBhvr>
                                        <p:cTn id="133" dur="500" fill="hold"/>
                                        <p:tgtEl>
                                          <p:spTgt spid="1049100"/>
                                        </p:tgtEl>
                                        <p:attrNameLst>
                                          <p:attrName>ppt_w</p:attrName>
                                        </p:attrNameLst>
                                      </p:cBhvr>
                                      <p:tavLst>
                                        <p:tav tm="0">
                                          <p:val>
                                            <p:strVal val="#ppt_w/10"/>
                                          </p:val>
                                        </p:tav>
                                        <p:tav tm="50000">
                                          <p:val>
                                            <p:strVal val="#ppt_w+.01"/>
                                          </p:val>
                                        </p:tav>
                                        <p:tav tm="100000">
                                          <p:val>
                                            <p:strVal val="#ppt_w"/>
                                          </p:val>
                                        </p:tav>
                                      </p:tavLst>
                                    </p:anim>
                                    <p:animEffect transition="in" filter="fade">
                                      <p:cBhvr>
                                        <p:cTn id="134" dur="500" tmFilter="0,0; .5, 1; 1, 1"/>
                                        <p:tgtEl>
                                          <p:spTgt spid="1049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9" grpId="0" bldLvl="0" animBg="1"/>
      <p:bldP spid="1049080" grpId="0" bldLvl="0" animBg="1"/>
      <p:bldP spid="1049089" grpId="0" bldLvl="0" animBg="1"/>
      <p:bldP spid="1049090" grpId="0" bldLvl="0" animBg="1"/>
      <p:bldP spid="1049091" grpId="0" bldLvl="0" animBg="1"/>
      <p:bldP spid="1049092" grpId="0" bldLvl="0" animBg="1"/>
      <p:bldP spid="1049093" grpId="0" bldLvl="0" animBg="1"/>
      <p:bldP spid="1049094" grpId="0" bldLvl="0" animBg="1"/>
      <p:bldP spid="1049095" grpId="0" bldLvl="0" animBg="1"/>
      <p:bldP spid="1049096" grpId="0" bldLvl="0" animBg="1"/>
      <p:bldP spid="1049097" grpId="0"/>
      <p:bldP spid="1049098" grpId="0"/>
      <p:bldP spid="1049099" grpId="0"/>
      <p:bldP spid="10491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组合 48"/>
          <p:cNvGrpSpPr/>
          <p:nvPr/>
        </p:nvGrpSpPr>
        <p:grpSpPr>
          <a:xfrm>
            <a:off x="7875588" y="300038"/>
            <a:ext cx="846137" cy="846137"/>
            <a:chOff x="1758" y="973"/>
            <a:chExt cx="937" cy="937"/>
          </a:xfrm>
        </p:grpSpPr>
        <p:sp>
          <p:nvSpPr>
            <p:cNvPr id="1049111"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12"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911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14" name="Copyright Notice"/>
          <p:cNvSpPr/>
          <p:nvPr/>
        </p:nvSpPr>
        <p:spPr bwMode="auto">
          <a:xfrm>
            <a:off x="21272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LEOPARD </a:t>
            </a:r>
            <a:r>
              <a:rPr lang="en-US" sz="2800" b="1" cap="small" dirty="0">
                <a:solidFill>
                  <a:srgbClr val="002748"/>
                </a:solidFill>
                <a:latin typeface="Arial Unicode MS" panose="020B0604020202020204" charset="-122"/>
                <a:ea typeface="Arial Unicode MS" panose="020B0604020202020204" charset="-122"/>
                <a:sym typeface="+mn-ea"/>
              </a:rPr>
              <a:t>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9115" name="矩形 14"/>
          <p:cNvSpPr/>
          <p:nvPr/>
        </p:nvSpPr>
        <p:spPr>
          <a:xfrm>
            <a:off x="606425" y="1443038"/>
            <a:ext cx="2528888" cy="300037"/>
          </a:xfrm>
          <a:prstGeom prst="rect">
            <a:avLst/>
          </a:prstGeom>
          <a:solidFill>
            <a:srgbClr val="002748"/>
          </a:solidFill>
          <a:ln w="9525">
            <a:noFill/>
          </a:ln>
        </p:spPr>
        <p:txBody>
          <a:bodyPr anchor="ctr"/>
          <a:lstStyle/>
          <a:p>
            <a:r>
              <a:rPr lang="en-US" altLang="zh-CN" sz="1200" dirty="0">
                <a:solidFill>
                  <a:schemeClr val="bg1"/>
                </a:solidFill>
                <a:latin typeface="Arial Unicode MS" panose="020B0604020202020204" charset="-122"/>
                <a:ea typeface="Arial Unicode MS" panose="020B0604020202020204" charset="-122"/>
                <a:sym typeface="宋体" panose="02010600030101010101" pitchFamily="2" charset="-122"/>
              </a:rPr>
              <a:t>     | </a:t>
            </a:r>
            <a:r>
              <a:rPr lang="zh-CN" altLang="en-US" sz="1200" dirty="0">
                <a:solidFill>
                  <a:schemeClr val="bg1"/>
                </a:solidFill>
                <a:latin typeface="Arial Unicode MS" panose="020B0604020202020204" charset="-122"/>
                <a:ea typeface="Arial Unicode MS" panose="020B0604020202020204" charset="-122"/>
                <a:sym typeface="宋体" panose="02010600030101010101" pitchFamily="2" charset="-122"/>
              </a:rPr>
              <a:t>Enter title
</a:t>
            </a:r>
          </a:p>
        </p:txBody>
      </p:sp>
      <p:sp>
        <p:nvSpPr>
          <p:cNvPr id="1049116" name="矩形 17"/>
          <p:cNvSpPr/>
          <p:nvPr/>
        </p:nvSpPr>
        <p:spPr>
          <a:xfrm>
            <a:off x="574675" y="1790700"/>
            <a:ext cx="2668588" cy="860425"/>
          </a:xfrm>
          <a:prstGeom prst="rect">
            <a:avLst/>
          </a:prstGeom>
          <a:noFill/>
          <a:ln w="9525">
            <a:noFill/>
          </a:ln>
        </p:spPr>
        <p:txBody>
          <a:bodyPr anchor="t">
            <a:spAutoFit/>
          </a:bodyPr>
          <a:lstStyle/>
          <a:p>
            <a:pP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Click here to add content of the text，and briefly explain your point of view
</a:t>
            </a:r>
          </a:p>
        </p:txBody>
      </p:sp>
      <p:sp>
        <p:nvSpPr>
          <p:cNvPr id="1049117" name="矩形 19"/>
          <p:cNvSpPr/>
          <p:nvPr/>
        </p:nvSpPr>
        <p:spPr>
          <a:xfrm>
            <a:off x="606425" y="2578100"/>
            <a:ext cx="2528888" cy="300038"/>
          </a:xfrm>
          <a:prstGeom prst="rect">
            <a:avLst/>
          </a:prstGeom>
          <a:solidFill>
            <a:srgbClr val="FF9900"/>
          </a:solidFill>
          <a:ln w="9525">
            <a:noFill/>
          </a:ln>
        </p:spPr>
        <p:txBody>
          <a:bodyPr anchor="ctr"/>
          <a:lstStyle/>
          <a:p>
            <a:r>
              <a:rPr lang="en-US" altLang="zh-CN" sz="1200" dirty="0">
                <a:solidFill>
                  <a:schemeClr val="bg1"/>
                </a:solidFill>
                <a:latin typeface="Arial Unicode MS" panose="020B0604020202020204" charset="-122"/>
                <a:ea typeface="Arial Unicode MS" panose="020B0604020202020204" charset="-122"/>
                <a:sym typeface="宋体" panose="02010600030101010101" pitchFamily="2" charset="-122"/>
              </a:rPr>
              <a:t>     | </a:t>
            </a:r>
            <a:r>
              <a:rPr lang="zh-CN" altLang="en-US" sz="1200" dirty="0">
                <a:solidFill>
                  <a:schemeClr val="bg1"/>
                </a:solidFill>
                <a:latin typeface="Arial Unicode MS" panose="020B0604020202020204" charset="-122"/>
                <a:ea typeface="Arial Unicode MS" panose="020B0604020202020204" charset="-122"/>
                <a:sym typeface="宋体" panose="02010600030101010101" pitchFamily="2" charset="-122"/>
              </a:rPr>
              <a:t>Enter title
</a:t>
            </a:r>
          </a:p>
        </p:txBody>
      </p:sp>
      <p:sp>
        <p:nvSpPr>
          <p:cNvPr id="1049118" name="矩形 21"/>
          <p:cNvSpPr/>
          <p:nvPr/>
        </p:nvSpPr>
        <p:spPr>
          <a:xfrm>
            <a:off x="574675" y="2925763"/>
            <a:ext cx="2668588" cy="860425"/>
          </a:xfrm>
          <a:prstGeom prst="rect">
            <a:avLst/>
          </a:prstGeom>
          <a:noFill/>
          <a:ln w="9525">
            <a:noFill/>
          </a:ln>
        </p:spPr>
        <p:txBody>
          <a:bodyPr anchor="t">
            <a:spAutoFit/>
          </a:bodyPr>
          <a:lstStyle/>
          <a:p>
            <a:pP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Click here to add content of the text，and briefly explain your point of view
</a:t>
            </a:r>
          </a:p>
        </p:txBody>
      </p:sp>
      <p:sp>
        <p:nvSpPr>
          <p:cNvPr id="1049119" name="矩形 23"/>
          <p:cNvSpPr/>
          <p:nvPr/>
        </p:nvSpPr>
        <p:spPr>
          <a:xfrm>
            <a:off x="606425" y="3552825"/>
            <a:ext cx="2528888" cy="298450"/>
          </a:xfrm>
          <a:prstGeom prst="rect">
            <a:avLst/>
          </a:prstGeom>
          <a:solidFill>
            <a:srgbClr val="002748"/>
          </a:solidFill>
          <a:ln w="9525">
            <a:noFill/>
          </a:ln>
        </p:spPr>
        <p:txBody>
          <a:bodyPr anchor="ctr"/>
          <a:lstStyle/>
          <a:p>
            <a:r>
              <a:rPr lang="en-US" altLang="zh-CN" sz="1200" dirty="0">
                <a:solidFill>
                  <a:schemeClr val="bg1"/>
                </a:solidFill>
                <a:latin typeface="Arial Unicode MS" panose="020B0604020202020204" charset="-122"/>
                <a:ea typeface="Arial Unicode MS" panose="020B0604020202020204" charset="-122"/>
                <a:sym typeface="宋体" panose="02010600030101010101" pitchFamily="2" charset="-122"/>
              </a:rPr>
              <a:t>     | </a:t>
            </a:r>
            <a:r>
              <a:rPr lang="zh-CN" altLang="en-US" sz="1200" dirty="0">
                <a:solidFill>
                  <a:schemeClr val="bg1"/>
                </a:solidFill>
                <a:latin typeface="Arial Unicode MS" panose="020B0604020202020204" charset="-122"/>
                <a:ea typeface="Arial Unicode MS" panose="020B0604020202020204" charset="-122"/>
                <a:sym typeface="宋体" panose="02010600030101010101" pitchFamily="2" charset="-122"/>
              </a:rPr>
              <a:t>Enter title
</a:t>
            </a:r>
          </a:p>
        </p:txBody>
      </p:sp>
      <p:sp>
        <p:nvSpPr>
          <p:cNvPr id="1049120" name="矩形 25"/>
          <p:cNvSpPr/>
          <p:nvPr/>
        </p:nvSpPr>
        <p:spPr>
          <a:xfrm>
            <a:off x="574675" y="3898900"/>
            <a:ext cx="2668588" cy="860425"/>
          </a:xfrm>
          <a:prstGeom prst="rect">
            <a:avLst/>
          </a:prstGeom>
          <a:noFill/>
          <a:ln w="9525">
            <a:noFill/>
          </a:ln>
        </p:spPr>
        <p:txBody>
          <a:bodyPr anchor="t">
            <a:spAutoFit/>
          </a:bodyPr>
          <a:lstStyle/>
          <a:p>
            <a:pPr>
              <a:lnSpc>
                <a:spcPct val="114000"/>
              </a:lnSpc>
            </a:pPr>
            <a:r>
              <a:rPr lang="zh-CN" altLang="en-US" sz="1100" dirty="0">
                <a:solidFill>
                  <a:srgbClr val="404040"/>
                </a:solidFill>
                <a:latin typeface="Arial Unicode MS" panose="020B0604020202020204" charset="-122"/>
                <a:ea typeface="Arial Unicode MS" panose="020B0604020202020204" charset="-122"/>
                <a:sym typeface="方正兰亭黑_GBK" pitchFamily="2" charset="-122"/>
              </a:rPr>
              <a:t>Enter title
Click here to add content of the text，and briefly explain your point of view
</a:t>
            </a:r>
          </a:p>
        </p:txBody>
      </p:sp>
      <p:sp>
        <p:nvSpPr>
          <p:cNvPr id="1049121" name="电话1 847"/>
          <p:cNvSpPr/>
          <p:nvPr/>
        </p:nvSpPr>
        <p:spPr>
          <a:xfrm>
            <a:off x="720725" y="1522413"/>
            <a:ext cx="104775" cy="155575"/>
          </a:xfrm>
          <a:custGeom>
            <a:avLst/>
            <a:gdLst/>
            <a:ahLst/>
            <a:cxnLst>
              <a:cxn ang="0">
                <a:pos x="374800" y="0"/>
              </a:cxn>
              <a:cxn ang="0">
                <a:pos x="443910" y="68998"/>
              </a:cxn>
              <a:cxn ang="0">
                <a:pos x="540666" y="413988"/>
              </a:cxn>
              <a:cxn ang="0">
                <a:pos x="513021" y="510586"/>
              </a:cxn>
              <a:cxn ang="0">
                <a:pos x="347155" y="607183"/>
              </a:cxn>
              <a:cxn ang="0">
                <a:pos x="665066" y="1338562"/>
              </a:cxn>
              <a:cxn ang="0">
                <a:pos x="824063" y="1238531"/>
              </a:cxn>
              <a:cxn ang="0">
                <a:pos x="927688" y="1255765"/>
              </a:cxn>
              <a:cxn ang="0">
                <a:pos x="1190310" y="1517958"/>
              </a:cxn>
              <a:cxn ang="0">
                <a:pos x="1204132" y="1614555"/>
              </a:cxn>
              <a:cxn ang="0">
                <a:pos x="1052088" y="1849148"/>
              </a:cxn>
              <a:cxn ang="0">
                <a:pos x="913865" y="1876747"/>
              </a:cxn>
              <a:cxn ang="0">
                <a:pos x="1600" y="110397"/>
              </a:cxn>
              <a:cxn ang="0">
                <a:pos x="98355" y="27599"/>
              </a:cxn>
              <a:cxn ang="0">
                <a:pos x="374800" y="0"/>
              </a:cxn>
            </a:cxnLst>
            <a:rect l="0" t="0" r="r" b="b"/>
            <a:pathLst>
              <a:path w="1978606" h="3092264">
                <a:moveTo>
                  <a:pt x="608252" y="0"/>
                </a:moveTo>
                <a:cubicBezTo>
                  <a:pt x="675547" y="0"/>
                  <a:pt x="697978" y="44800"/>
                  <a:pt x="720410" y="112000"/>
                </a:cubicBezTo>
                <a:cubicBezTo>
                  <a:pt x="787705" y="291200"/>
                  <a:pt x="832568" y="492800"/>
                  <a:pt x="877432" y="672000"/>
                </a:cubicBezTo>
                <a:cubicBezTo>
                  <a:pt x="899864" y="761601"/>
                  <a:pt x="877432" y="806401"/>
                  <a:pt x="832568" y="828801"/>
                </a:cubicBezTo>
                <a:cubicBezTo>
                  <a:pt x="742842" y="896001"/>
                  <a:pt x="653115" y="940801"/>
                  <a:pt x="563388" y="985601"/>
                </a:cubicBezTo>
                <a:cubicBezTo>
                  <a:pt x="563388" y="1388801"/>
                  <a:pt x="675547" y="1747202"/>
                  <a:pt x="1079317" y="2172802"/>
                </a:cubicBezTo>
                <a:cubicBezTo>
                  <a:pt x="1169044" y="2105602"/>
                  <a:pt x="1270188" y="2055228"/>
                  <a:pt x="1337349" y="2010428"/>
                </a:cubicBezTo>
                <a:cubicBezTo>
                  <a:pt x="1404510" y="1965628"/>
                  <a:pt x="1454947" y="1993602"/>
                  <a:pt x="1505519" y="2038402"/>
                </a:cubicBezTo>
                <a:cubicBezTo>
                  <a:pt x="1640109" y="2172802"/>
                  <a:pt x="1797131" y="2307202"/>
                  <a:pt x="1931721" y="2464003"/>
                </a:cubicBezTo>
                <a:cubicBezTo>
                  <a:pt x="1976584" y="2508803"/>
                  <a:pt x="1999016" y="2576003"/>
                  <a:pt x="1954153" y="2620803"/>
                </a:cubicBezTo>
                <a:cubicBezTo>
                  <a:pt x="1864426" y="2755203"/>
                  <a:pt x="1797131" y="2867203"/>
                  <a:pt x="1707404" y="3001603"/>
                </a:cubicBezTo>
                <a:cubicBezTo>
                  <a:pt x="1640109" y="3113603"/>
                  <a:pt x="1572814" y="3113603"/>
                  <a:pt x="1483087" y="3046403"/>
                </a:cubicBezTo>
                <a:cubicBezTo>
                  <a:pt x="496093" y="2329602"/>
                  <a:pt x="-42267" y="1568002"/>
                  <a:pt x="2596" y="179200"/>
                </a:cubicBezTo>
                <a:cubicBezTo>
                  <a:pt x="2596" y="89600"/>
                  <a:pt x="25028" y="44800"/>
                  <a:pt x="159618" y="44800"/>
                </a:cubicBezTo>
                <a:cubicBezTo>
                  <a:pt x="294208" y="22400"/>
                  <a:pt x="451230" y="0"/>
                  <a:pt x="608252" y="0"/>
                </a:cubicBez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sp>
        <p:nvSpPr>
          <p:cNvPr id="1049122" name="微信 1209"/>
          <p:cNvSpPr/>
          <p:nvPr/>
        </p:nvSpPr>
        <p:spPr>
          <a:xfrm>
            <a:off x="704850" y="2667000"/>
            <a:ext cx="136525" cy="125413"/>
          </a:xfrm>
          <a:custGeom>
            <a:avLst/>
            <a:gdLst/>
            <a:ahLst/>
            <a:cxnLst/>
            <a:rect l="0" t="0"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sp>
        <p:nvSpPr>
          <p:cNvPr id="1049123" name="艾特 820"/>
          <p:cNvSpPr/>
          <p:nvPr/>
        </p:nvSpPr>
        <p:spPr>
          <a:xfrm>
            <a:off x="690563" y="3621088"/>
            <a:ext cx="165100" cy="1666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sp>
        <p:nvSpPr>
          <p:cNvPr id="1049124" name="矩形 1"/>
          <p:cNvSpPr/>
          <p:nvPr/>
        </p:nvSpPr>
        <p:spPr>
          <a:xfrm>
            <a:off x="3692525" y="1431925"/>
            <a:ext cx="2376488" cy="155575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25" name="矩形 4"/>
          <p:cNvSpPr/>
          <p:nvPr/>
        </p:nvSpPr>
        <p:spPr>
          <a:xfrm>
            <a:off x="6254750" y="1431925"/>
            <a:ext cx="2376488" cy="155575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26" name="矩形 5"/>
          <p:cNvSpPr/>
          <p:nvPr/>
        </p:nvSpPr>
        <p:spPr>
          <a:xfrm>
            <a:off x="3692525" y="3355975"/>
            <a:ext cx="2376488" cy="155575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27" name="矩形 6"/>
          <p:cNvSpPr/>
          <p:nvPr/>
        </p:nvSpPr>
        <p:spPr>
          <a:xfrm>
            <a:off x="6254750" y="3355975"/>
            <a:ext cx="2376488" cy="155575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9113"/>
                                        </p:tgtEl>
                                        <p:attrNameLst>
                                          <p:attrName>style.visibility</p:attrName>
                                        </p:attrNameLst>
                                      </p:cBhvr>
                                      <p:to>
                                        <p:strVal val="visible"/>
                                      </p:to>
                                    </p:set>
                                    <p:anim calcmode="lin" valueType="num">
                                      <p:cBhvr>
                                        <p:cTn id="7" dur="500" fill="hold"/>
                                        <p:tgtEl>
                                          <p:spTgt spid="1049113"/>
                                        </p:tgtEl>
                                        <p:attrNameLst>
                                          <p:attrName>ppt_x</p:attrName>
                                        </p:attrNameLst>
                                      </p:cBhvr>
                                      <p:tavLst>
                                        <p:tav tm="0">
                                          <p:val>
                                            <p:strVal val="0-#ppt_w/2"/>
                                          </p:val>
                                        </p:tav>
                                        <p:tav tm="100000">
                                          <p:val>
                                            <p:strVal val="#ppt_x"/>
                                          </p:val>
                                        </p:tav>
                                      </p:tavLst>
                                    </p:anim>
                                    <p:anim calcmode="lin" valueType="num">
                                      <p:cBhvr>
                                        <p:cTn id="8" dur="500" fill="hold"/>
                                        <p:tgtEl>
                                          <p:spTgt spid="10491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87"/>
                                        </p:tgtEl>
                                        <p:attrNameLst>
                                          <p:attrName>style.visibility</p:attrName>
                                        </p:attrNameLst>
                                      </p:cBhvr>
                                      <p:to>
                                        <p:strVal val="visible"/>
                                      </p:to>
                                    </p:set>
                                    <p:anim calcmode="lin" valueType="num">
                                      <p:cBhvr>
                                        <p:cTn id="12" dur="500" fill="hold"/>
                                        <p:tgtEl>
                                          <p:spTgt spid="187"/>
                                        </p:tgtEl>
                                        <p:attrNameLst>
                                          <p:attrName>ppt_w</p:attrName>
                                        </p:attrNameLst>
                                      </p:cBhvr>
                                      <p:tavLst>
                                        <p:tav tm="0">
                                          <p:val>
                                            <p:fltVal val="0"/>
                                          </p:val>
                                        </p:tav>
                                        <p:tav tm="100000">
                                          <p:val>
                                            <p:strVal val="#ppt_w"/>
                                          </p:val>
                                        </p:tav>
                                      </p:tavLst>
                                    </p:anim>
                                    <p:anim calcmode="lin" valueType="num">
                                      <p:cBhvr>
                                        <p:cTn id="13" dur="500" fill="hold"/>
                                        <p:tgtEl>
                                          <p:spTgt spid="187"/>
                                        </p:tgtEl>
                                        <p:attrNameLst>
                                          <p:attrName>ppt_h</p:attrName>
                                        </p:attrNameLst>
                                      </p:cBhvr>
                                      <p:tavLst>
                                        <p:tav tm="0">
                                          <p:val>
                                            <p:fltVal val="0"/>
                                          </p:val>
                                        </p:tav>
                                        <p:tav tm="100000">
                                          <p:val>
                                            <p:strVal val="#ppt_h"/>
                                          </p:val>
                                        </p:tav>
                                      </p:tavLst>
                                    </p:anim>
                                    <p:anim calcmode="lin" valueType="num">
                                      <p:cBhvr>
                                        <p:cTn id="14" dur="500" fill="hold"/>
                                        <p:tgtEl>
                                          <p:spTgt spid="187"/>
                                        </p:tgtEl>
                                        <p:attrNameLst>
                                          <p:attrName>style.rotation</p:attrName>
                                        </p:attrNameLst>
                                      </p:cBhvr>
                                      <p:tavLst>
                                        <p:tav tm="0">
                                          <p:val>
                                            <p:fltVal val="360"/>
                                          </p:val>
                                        </p:tav>
                                        <p:tav tm="100000">
                                          <p:val>
                                            <p:fltVal val="0"/>
                                          </p:val>
                                        </p:tav>
                                      </p:tavLst>
                                    </p:anim>
                                    <p:animEffect transition="in" filter="fade">
                                      <p:cBhvr>
                                        <p:cTn id="15" dur="500"/>
                                        <p:tgtEl>
                                          <p:spTgt spid="187"/>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9114"/>
                                        </p:tgtEl>
                                        <p:attrNameLst>
                                          <p:attrName>style.visibility</p:attrName>
                                        </p:attrNameLst>
                                      </p:cBhvr>
                                      <p:to>
                                        <p:strVal val="visible"/>
                                      </p:to>
                                    </p:set>
                                    <p:anim calcmode="lin" valueType="num">
                                      <p:cBhvr>
                                        <p:cTn id="19" dur="500" fill="hold"/>
                                        <p:tgtEl>
                                          <p:spTgt spid="1049114"/>
                                        </p:tgtEl>
                                        <p:attrNameLst>
                                          <p:attrName>ppt_w</p:attrName>
                                        </p:attrNameLst>
                                      </p:cBhvr>
                                      <p:tavLst>
                                        <p:tav tm="0">
                                          <p:val>
                                            <p:fltVal val="0"/>
                                          </p:val>
                                        </p:tav>
                                        <p:tav tm="100000">
                                          <p:val>
                                            <p:strVal val="#ppt_w"/>
                                          </p:val>
                                        </p:tav>
                                      </p:tavLst>
                                    </p:anim>
                                    <p:anim calcmode="lin" valueType="num">
                                      <p:cBhvr>
                                        <p:cTn id="20" dur="500" fill="hold"/>
                                        <p:tgtEl>
                                          <p:spTgt spid="1049114"/>
                                        </p:tgtEl>
                                        <p:attrNameLst>
                                          <p:attrName>ppt_h</p:attrName>
                                        </p:attrNameLst>
                                      </p:cBhvr>
                                      <p:tavLst>
                                        <p:tav tm="0">
                                          <p:val>
                                            <p:fltVal val="0"/>
                                          </p:val>
                                        </p:tav>
                                        <p:tav tm="100000">
                                          <p:val>
                                            <p:strVal val="#ppt_h"/>
                                          </p:val>
                                        </p:tav>
                                      </p:tavLst>
                                    </p:anim>
                                    <p:anim calcmode="lin" valueType="num">
                                      <p:cBhvr>
                                        <p:cTn id="21" dur="500" fill="hold"/>
                                        <p:tgtEl>
                                          <p:spTgt spid="1049114"/>
                                        </p:tgtEl>
                                        <p:attrNameLst>
                                          <p:attrName>style.rotation</p:attrName>
                                        </p:attrNameLst>
                                      </p:cBhvr>
                                      <p:tavLst>
                                        <p:tav tm="0">
                                          <p:val>
                                            <p:fltVal val="360"/>
                                          </p:val>
                                        </p:tav>
                                        <p:tav tm="100000">
                                          <p:val>
                                            <p:fltVal val="0"/>
                                          </p:val>
                                        </p:tav>
                                      </p:tavLst>
                                    </p:anim>
                                    <p:animEffect transition="in" filter="fade">
                                      <p:cBhvr>
                                        <p:cTn id="22" dur="500"/>
                                        <p:tgtEl>
                                          <p:spTgt spid="1049114"/>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049115"/>
                                        </p:tgtEl>
                                        <p:attrNameLst>
                                          <p:attrName>style.visibility</p:attrName>
                                        </p:attrNameLst>
                                      </p:cBhvr>
                                      <p:to>
                                        <p:strVal val="visible"/>
                                      </p:to>
                                    </p:set>
                                    <p:anim calcmode="lin" valueType="num">
                                      <p:cBhvr>
                                        <p:cTn id="26" dur="500" fill="hold"/>
                                        <p:tgtEl>
                                          <p:spTgt spid="1049115"/>
                                        </p:tgtEl>
                                        <p:attrNameLst>
                                          <p:attrName>ppt_w</p:attrName>
                                        </p:attrNameLst>
                                      </p:cBhvr>
                                      <p:tavLst>
                                        <p:tav tm="0">
                                          <p:val>
                                            <p:fltVal val="0"/>
                                          </p:val>
                                        </p:tav>
                                        <p:tav tm="100000">
                                          <p:val>
                                            <p:strVal val="#ppt_w"/>
                                          </p:val>
                                        </p:tav>
                                      </p:tavLst>
                                    </p:anim>
                                    <p:anim calcmode="lin" valueType="num">
                                      <p:cBhvr>
                                        <p:cTn id="27" dur="500" fill="hold"/>
                                        <p:tgtEl>
                                          <p:spTgt spid="1049115"/>
                                        </p:tgtEl>
                                        <p:attrNameLst>
                                          <p:attrName>ppt_h</p:attrName>
                                        </p:attrNameLst>
                                      </p:cBhvr>
                                      <p:tavLst>
                                        <p:tav tm="0">
                                          <p:val>
                                            <p:fltVal val="0"/>
                                          </p:val>
                                        </p:tav>
                                        <p:tav tm="100000">
                                          <p:val>
                                            <p:strVal val="#ppt_h"/>
                                          </p:val>
                                        </p:tav>
                                      </p:tavLst>
                                    </p:anim>
                                    <p:anim calcmode="lin" valueType="num">
                                      <p:cBhvr>
                                        <p:cTn id="28" dur="500" fill="hold"/>
                                        <p:tgtEl>
                                          <p:spTgt spid="1049115"/>
                                        </p:tgtEl>
                                        <p:attrNameLst>
                                          <p:attrName>style.rotation</p:attrName>
                                        </p:attrNameLst>
                                      </p:cBhvr>
                                      <p:tavLst>
                                        <p:tav tm="0">
                                          <p:val>
                                            <p:fltVal val="360"/>
                                          </p:val>
                                        </p:tav>
                                        <p:tav tm="100000">
                                          <p:val>
                                            <p:fltVal val="0"/>
                                          </p:val>
                                        </p:tav>
                                      </p:tavLst>
                                    </p:anim>
                                    <p:animEffect transition="in" filter="fade">
                                      <p:cBhvr>
                                        <p:cTn id="29" dur="500"/>
                                        <p:tgtEl>
                                          <p:spTgt spid="104911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049121"/>
                                        </p:tgtEl>
                                        <p:attrNameLst>
                                          <p:attrName>style.visibility</p:attrName>
                                        </p:attrNameLst>
                                      </p:cBhvr>
                                      <p:to>
                                        <p:strVal val="visible"/>
                                      </p:to>
                                    </p:set>
                                    <p:anim calcmode="lin" valueType="num">
                                      <p:cBhvr>
                                        <p:cTn id="33" dur="500" fill="hold"/>
                                        <p:tgtEl>
                                          <p:spTgt spid="1049121"/>
                                        </p:tgtEl>
                                        <p:attrNameLst>
                                          <p:attrName>ppt_w</p:attrName>
                                        </p:attrNameLst>
                                      </p:cBhvr>
                                      <p:tavLst>
                                        <p:tav tm="0">
                                          <p:val>
                                            <p:fltVal val="0"/>
                                          </p:val>
                                        </p:tav>
                                        <p:tav tm="100000">
                                          <p:val>
                                            <p:strVal val="#ppt_w"/>
                                          </p:val>
                                        </p:tav>
                                      </p:tavLst>
                                    </p:anim>
                                    <p:anim calcmode="lin" valueType="num">
                                      <p:cBhvr>
                                        <p:cTn id="34" dur="500" fill="hold"/>
                                        <p:tgtEl>
                                          <p:spTgt spid="1049121"/>
                                        </p:tgtEl>
                                        <p:attrNameLst>
                                          <p:attrName>ppt_h</p:attrName>
                                        </p:attrNameLst>
                                      </p:cBhvr>
                                      <p:tavLst>
                                        <p:tav tm="0">
                                          <p:val>
                                            <p:fltVal val="0"/>
                                          </p:val>
                                        </p:tav>
                                        <p:tav tm="100000">
                                          <p:val>
                                            <p:strVal val="#ppt_h"/>
                                          </p:val>
                                        </p:tav>
                                      </p:tavLst>
                                    </p:anim>
                                    <p:animEffect transition="in" filter="fade">
                                      <p:cBhvr>
                                        <p:cTn id="35" dur="500"/>
                                        <p:tgtEl>
                                          <p:spTgt spid="1049121"/>
                                        </p:tgtEl>
                                      </p:cBhvr>
                                    </p:animEffect>
                                  </p:childTnLst>
                                </p:cTn>
                              </p:par>
                            </p:childTnLst>
                          </p:cTn>
                        </p:par>
                        <p:par>
                          <p:cTn id="36" fill="hold">
                            <p:stCondLst>
                              <p:cond delay="25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049116"/>
                                        </p:tgtEl>
                                        <p:attrNameLst>
                                          <p:attrName>style.visibility</p:attrName>
                                        </p:attrNameLst>
                                      </p:cBhvr>
                                      <p:to>
                                        <p:strVal val="visible"/>
                                      </p:to>
                                    </p:set>
                                    <p:anim calcmode="lin" valueType="num">
                                      <p:cBhvr>
                                        <p:cTn id="39" dur="500" fill="hold"/>
                                        <p:tgtEl>
                                          <p:spTgt spid="104911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049116"/>
                                        </p:tgtEl>
                                        <p:attrNameLst>
                                          <p:attrName>ppt_y</p:attrName>
                                        </p:attrNameLst>
                                      </p:cBhvr>
                                      <p:tavLst>
                                        <p:tav tm="0">
                                          <p:val>
                                            <p:strVal val="#ppt_y"/>
                                          </p:val>
                                        </p:tav>
                                        <p:tav tm="100000">
                                          <p:val>
                                            <p:strVal val="#ppt_y"/>
                                          </p:val>
                                        </p:tav>
                                      </p:tavLst>
                                    </p:anim>
                                    <p:anim calcmode="lin" valueType="num">
                                      <p:cBhvr>
                                        <p:cTn id="41" dur="500" fill="hold"/>
                                        <p:tgtEl>
                                          <p:spTgt spid="104911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04911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049116"/>
                                        </p:tgtEl>
                                      </p:cBhvr>
                                    </p:animEffect>
                                  </p:childTnLst>
                                </p:cTn>
                              </p:par>
                            </p:childTnLst>
                          </p:cTn>
                        </p:par>
                        <p:par>
                          <p:cTn id="44" fill="hold">
                            <p:stCondLst>
                              <p:cond delay="7400"/>
                            </p:stCondLst>
                            <p:childTnLst>
                              <p:par>
                                <p:cTn id="45" presetID="49" presetClass="entr" presetSubtype="0" decel="100000" fill="hold" grpId="0" nodeType="afterEffect">
                                  <p:stCondLst>
                                    <p:cond delay="0"/>
                                  </p:stCondLst>
                                  <p:childTnLst>
                                    <p:set>
                                      <p:cBhvr>
                                        <p:cTn id="46" dur="1" fill="hold">
                                          <p:stCondLst>
                                            <p:cond delay="0"/>
                                          </p:stCondLst>
                                        </p:cTn>
                                        <p:tgtEl>
                                          <p:spTgt spid="1049117"/>
                                        </p:tgtEl>
                                        <p:attrNameLst>
                                          <p:attrName>style.visibility</p:attrName>
                                        </p:attrNameLst>
                                      </p:cBhvr>
                                      <p:to>
                                        <p:strVal val="visible"/>
                                      </p:to>
                                    </p:set>
                                    <p:anim calcmode="lin" valueType="num">
                                      <p:cBhvr>
                                        <p:cTn id="47" dur="500" fill="hold"/>
                                        <p:tgtEl>
                                          <p:spTgt spid="1049117"/>
                                        </p:tgtEl>
                                        <p:attrNameLst>
                                          <p:attrName>ppt_w</p:attrName>
                                        </p:attrNameLst>
                                      </p:cBhvr>
                                      <p:tavLst>
                                        <p:tav tm="0">
                                          <p:val>
                                            <p:fltVal val="0"/>
                                          </p:val>
                                        </p:tav>
                                        <p:tav tm="100000">
                                          <p:val>
                                            <p:strVal val="#ppt_w"/>
                                          </p:val>
                                        </p:tav>
                                      </p:tavLst>
                                    </p:anim>
                                    <p:anim calcmode="lin" valueType="num">
                                      <p:cBhvr>
                                        <p:cTn id="48" dur="500" fill="hold"/>
                                        <p:tgtEl>
                                          <p:spTgt spid="1049117"/>
                                        </p:tgtEl>
                                        <p:attrNameLst>
                                          <p:attrName>ppt_h</p:attrName>
                                        </p:attrNameLst>
                                      </p:cBhvr>
                                      <p:tavLst>
                                        <p:tav tm="0">
                                          <p:val>
                                            <p:fltVal val="0"/>
                                          </p:val>
                                        </p:tav>
                                        <p:tav tm="100000">
                                          <p:val>
                                            <p:strVal val="#ppt_h"/>
                                          </p:val>
                                        </p:tav>
                                      </p:tavLst>
                                    </p:anim>
                                    <p:anim calcmode="lin" valueType="num">
                                      <p:cBhvr>
                                        <p:cTn id="49" dur="500" fill="hold"/>
                                        <p:tgtEl>
                                          <p:spTgt spid="1049117"/>
                                        </p:tgtEl>
                                        <p:attrNameLst>
                                          <p:attrName>style.rotation</p:attrName>
                                        </p:attrNameLst>
                                      </p:cBhvr>
                                      <p:tavLst>
                                        <p:tav tm="0">
                                          <p:val>
                                            <p:fltVal val="360"/>
                                          </p:val>
                                        </p:tav>
                                        <p:tav tm="100000">
                                          <p:val>
                                            <p:fltVal val="0"/>
                                          </p:val>
                                        </p:tav>
                                      </p:tavLst>
                                    </p:anim>
                                    <p:animEffect transition="in" filter="fade">
                                      <p:cBhvr>
                                        <p:cTn id="50" dur="500"/>
                                        <p:tgtEl>
                                          <p:spTgt spid="1049117"/>
                                        </p:tgtEl>
                                      </p:cBhvr>
                                    </p:animEffect>
                                  </p:childTnLst>
                                </p:cTn>
                              </p:par>
                            </p:childTnLst>
                          </p:cTn>
                        </p:par>
                        <p:par>
                          <p:cTn id="51" fill="hold">
                            <p:stCondLst>
                              <p:cond delay="7900"/>
                            </p:stCondLst>
                            <p:childTnLst>
                              <p:par>
                                <p:cTn id="52" presetID="53" presetClass="entr" presetSubtype="16" fill="hold" grpId="0" nodeType="afterEffect">
                                  <p:stCondLst>
                                    <p:cond delay="0"/>
                                  </p:stCondLst>
                                  <p:childTnLst>
                                    <p:set>
                                      <p:cBhvr>
                                        <p:cTn id="53" dur="1" fill="hold">
                                          <p:stCondLst>
                                            <p:cond delay="0"/>
                                          </p:stCondLst>
                                        </p:cTn>
                                        <p:tgtEl>
                                          <p:spTgt spid="1049122"/>
                                        </p:tgtEl>
                                        <p:attrNameLst>
                                          <p:attrName>style.visibility</p:attrName>
                                        </p:attrNameLst>
                                      </p:cBhvr>
                                      <p:to>
                                        <p:strVal val="visible"/>
                                      </p:to>
                                    </p:set>
                                    <p:anim calcmode="lin" valueType="num">
                                      <p:cBhvr>
                                        <p:cTn id="54" dur="500" fill="hold"/>
                                        <p:tgtEl>
                                          <p:spTgt spid="1049122"/>
                                        </p:tgtEl>
                                        <p:attrNameLst>
                                          <p:attrName>ppt_w</p:attrName>
                                        </p:attrNameLst>
                                      </p:cBhvr>
                                      <p:tavLst>
                                        <p:tav tm="0">
                                          <p:val>
                                            <p:fltVal val="0"/>
                                          </p:val>
                                        </p:tav>
                                        <p:tav tm="100000">
                                          <p:val>
                                            <p:strVal val="#ppt_w"/>
                                          </p:val>
                                        </p:tav>
                                      </p:tavLst>
                                    </p:anim>
                                    <p:anim calcmode="lin" valueType="num">
                                      <p:cBhvr>
                                        <p:cTn id="55" dur="500" fill="hold"/>
                                        <p:tgtEl>
                                          <p:spTgt spid="1049122"/>
                                        </p:tgtEl>
                                        <p:attrNameLst>
                                          <p:attrName>ppt_h</p:attrName>
                                        </p:attrNameLst>
                                      </p:cBhvr>
                                      <p:tavLst>
                                        <p:tav tm="0">
                                          <p:val>
                                            <p:fltVal val="0"/>
                                          </p:val>
                                        </p:tav>
                                        <p:tav tm="100000">
                                          <p:val>
                                            <p:strVal val="#ppt_h"/>
                                          </p:val>
                                        </p:tav>
                                      </p:tavLst>
                                    </p:anim>
                                    <p:animEffect transition="in" filter="fade">
                                      <p:cBhvr>
                                        <p:cTn id="56" dur="500"/>
                                        <p:tgtEl>
                                          <p:spTgt spid="1049122"/>
                                        </p:tgtEl>
                                      </p:cBhvr>
                                    </p:animEffect>
                                  </p:childTnLst>
                                </p:cTn>
                              </p:par>
                            </p:childTnLst>
                          </p:cTn>
                        </p:par>
                        <p:par>
                          <p:cTn id="57" fill="hold">
                            <p:stCondLst>
                              <p:cond delay="840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1049118"/>
                                        </p:tgtEl>
                                        <p:attrNameLst>
                                          <p:attrName>style.visibility</p:attrName>
                                        </p:attrNameLst>
                                      </p:cBhvr>
                                      <p:to>
                                        <p:strVal val="visible"/>
                                      </p:to>
                                    </p:set>
                                    <p:anim calcmode="lin" valueType="num">
                                      <p:cBhvr>
                                        <p:cTn id="60" dur="500" fill="hold"/>
                                        <p:tgtEl>
                                          <p:spTgt spid="104911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1049118"/>
                                        </p:tgtEl>
                                        <p:attrNameLst>
                                          <p:attrName>ppt_y</p:attrName>
                                        </p:attrNameLst>
                                      </p:cBhvr>
                                      <p:tavLst>
                                        <p:tav tm="0">
                                          <p:val>
                                            <p:strVal val="#ppt_y"/>
                                          </p:val>
                                        </p:tav>
                                        <p:tav tm="100000">
                                          <p:val>
                                            <p:strVal val="#ppt_y"/>
                                          </p:val>
                                        </p:tav>
                                      </p:tavLst>
                                    </p:anim>
                                    <p:anim calcmode="lin" valueType="num">
                                      <p:cBhvr>
                                        <p:cTn id="62" dur="500" fill="hold"/>
                                        <p:tgtEl>
                                          <p:spTgt spid="104911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104911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1049118"/>
                                        </p:tgtEl>
                                      </p:cBhvr>
                                    </p:animEffect>
                                  </p:childTnLst>
                                </p:cTn>
                              </p:par>
                            </p:childTnLst>
                          </p:cTn>
                        </p:par>
                        <p:par>
                          <p:cTn id="65" fill="hold">
                            <p:stCondLst>
                              <p:cond delay="13300"/>
                            </p:stCondLst>
                            <p:childTnLst>
                              <p:par>
                                <p:cTn id="66" presetID="49" presetClass="entr" presetSubtype="0" decel="100000" fill="hold" grpId="0" nodeType="afterEffect">
                                  <p:stCondLst>
                                    <p:cond delay="0"/>
                                  </p:stCondLst>
                                  <p:childTnLst>
                                    <p:set>
                                      <p:cBhvr>
                                        <p:cTn id="67" dur="1" fill="hold">
                                          <p:stCondLst>
                                            <p:cond delay="0"/>
                                          </p:stCondLst>
                                        </p:cTn>
                                        <p:tgtEl>
                                          <p:spTgt spid="1049119"/>
                                        </p:tgtEl>
                                        <p:attrNameLst>
                                          <p:attrName>style.visibility</p:attrName>
                                        </p:attrNameLst>
                                      </p:cBhvr>
                                      <p:to>
                                        <p:strVal val="visible"/>
                                      </p:to>
                                    </p:set>
                                    <p:anim calcmode="lin" valueType="num">
                                      <p:cBhvr>
                                        <p:cTn id="68" dur="500" fill="hold"/>
                                        <p:tgtEl>
                                          <p:spTgt spid="1049119"/>
                                        </p:tgtEl>
                                        <p:attrNameLst>
                                          <p:attrName>ppt_w</p:attrName>
                                        </p:attrNameLst>
                                      </p:cBhvr>
                                      <p:tavLst>
                                        <p:tav tm="0">
                                          <p:val>
                                            <p:fltVal val="0"/>
                                          </p:val>
                                        </p:tav>
                                        <p:tav tm="100000">
                                          <p:val>
                                            <p:strVal val="#ppt_w"/>
                                          </p:val>
                                        </p:tav>
                                      </p:tavLst>
                                    </p:anim>
                                    <p:anim calcmode="lin" valueType="num">
                                      <p:cBhvr>
                                        <p:cTn id="69" dur="500" fill="hold"/>
                                        <p:tgtEl>
                                          <p:spTgt spid="1049119"/>
                                        </p:tgtEl>
                                        <p:attrNameLst>
                                          <p:attrName>ppt_h</p:attrName>
                                        </p:attrNameLst>
                                      </p:cBhvr>
                                      <p:tavLst>
                                        <p:tav tm="0">
                                          <p:val>
                                            <p:fltVal val="0"/>
                                          </p:val>
                                        </p:tav>
                                        <p:tav tm="100000">
                                          <p:val>
                                            <p:strVal val="#ppt_h"/>
                                          </p:val>
                                        </p:tav>
                                      </p:tavLst>
                                    </p:anim>
                                    <p:anim calcmode="lin" valueType="num">
                                      <p:cBhvr>
                                        <p:cTn id="70" dur="500" fill="hold"/>
                                        <p:tgtEl>
                                          <p:spTgt spid="1049119"/>
                                        </p:tgtEl>
                                        <p:attrNameLst>
                                          <p:attrName>style.rotation</p:attrName>
                                        </p:attrNameLst>
                                      </p:cBhvr>
                                      <p:tavLst>
                                        <p:tav tm="0">
                                          <p:val>
                                            <p:fltVal val="360"/>
                                          </p:val>
                                        </p:tav>
                                        <p:tav tm="100000">
                                          <p:val>
                                            <p:fltVal val="0"/>
                                          </p:val>
                                        </p:tav>
                                      </p:tavLst>
                                    </p:anim>
                                    <p:animEffect transition="in" filter="fade">
                                      <p:cBhvr>
                                        <p:cTn id="71" dur="500"/>
                                        <p:tgtEl>
                                          <p:spTgt spid="1049119"/>
                                        </p:tgtEl>
                                      </p:cBhvr>
                                    </p:animEffect>
                                  </p:childTnLst>
                                </p:cTn>
                              </p:par>
                            </p:childTnLst>
                          </p:cTn>
                        </p:par>
                        <p:par>
                          <p:cTn id="72" fill="hold">
                            <p:stCondLst>
                              <p:cond delay="13800"/>
                            </p:stCondLst>
                            <p:childTnLst>
                              <p:par>
                                <p:cTn id="73" presetID="53" presetClass="entr" presetSubtype="16" fill="hold" grpId="0" nodeType="afterEffect">
                                  <p:stCondLst>
                                    <p:cond delay="0"/>
                                  </p:stCondLst>
                                  <p:childTnLst>
                                    <p:set>
                                      <p:cBhvr>
                                        <p:cTn id="74" dur="1" fill="hold">
                                          <p:stCondLst>
                                            <p:cond delay="0"/>
                                          </p:stCondLst>
                                        </p:cTn>
                                        <p:tgtEl>
                                          <p:spTgt spid="1049123"/>
                                        </p:tgtEl>
                                        <p:attrNameLst>
                                          <p:attrName>style.visibility</p:attrName>
                                        </p:attrNameLst>
                                      </p:cBhvr>
                                      <p:to>
                                        <p:strVal val="visible"/>
                                      </p:to>
                                    </p:set>
                                    <p:anim calcmode="lin" valueType="num">
                                      <p:cBhvr>
                                        <p:cTn id="75" dur="500" fill="hold"/>
                                        <p:tgtEl>
                                          <p:spTgt spid="1049123"/>
                                        </p:tgtEl>
                                        <p:attrNameLst>
                                          <p:attrName>ppt_w</p:attrName>
                                        </p:attrNameLst>
                                      </p:cBhvr>
                                      <p:tavLst>
                                        <p:tav tm="0">
                                          <p:val>
                                            <p:fltVal val="0"/>
                                          </p:val>
                                        </p:tav>
                                        <p:tav tm="100000">
                                          <p:val>
                                            <p:strVal val="#ppt_w"/>
                                          </p:val>
                                        </p:tav>
                                      </p:tavLst>
                                    </p:anim>
                                    <p:anim calcmode="lin" valueType="num">
                                      <p:cBhvr>
                                        <p:cTn id="76" dur="500" fill="hold"/>
                                        <p:tgtEl>
                                          <p:spTgt spid="1049123"/>
                                        </p:tgtEl>
                                        <p:attrNameLst>
                                          <p:attrName>ppt_h</p:attrName>
                                        </p:attrNameLst>
                                      </p:cBhvr>
                                      <p:tavLst>
                                        <p:tav tm="0">
                                          <p:val>
                                            <p:fltVal val="0"/>
                                          </p:val>
                                        </p:tav>
                                        <p:tav tm="100000">
                                          <p:val>
                                            <p:strVal val="#ppt_h"/>
                                          </p:val>
                                        </p:tav>
                                      </p:tavLst>
                                    </p:anim>
                                    <p:animEffect transition="in" filter="fade">
                                      <p:cBhvr>
                                        <p:cTn id="77" dur="500"/>
                                        <p:tgtEl>
                                          <p:spTgt spid="1049123"/>
                                        </p:tgtEl>
                                      </p:cBhvr>
                                    </p:animEffect>
                                  </p:childTnLst>
                                </p:cTn>
                              </p:par>
                            </p:childTnLst>
                          </p:cTn>
                        </p:par>
                        <p:par>
                          <p:cTn id="78" fill="hold">
                            <p:stCondLst>
                              <p:cond delay="143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1049120"/>
                                        </p:tgtEl>
                                        <p:attrNameLst>
                                          <p:attrName>style.visibility</p:attrName>
                                        </p:attrNameLst>
                                      </p:cBhvr>
                                      <p:to>
                                        <p:strVal val="visible"/>
                                      </p:to>
                                    </p:set>
                                    <p:anim calcmode="lin" valueType="num">
                                      <p:cBhvr>
                                        <p:cTn id="81" dur="500" fill="hold"/>
                                        <p:tgtEl>
                                          <p:spTgt spid="1049120"/>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1049120"/>
                                        </p:tgtEl>
                                        <p:attrNameLst>
                                          <p:attrName>ppt_y</p:attrName>
                                        </p:attrNameLst>
                                      </p:cBhvr>
                                      <p:tavLst>
                                        <p:tav tm="0">
                                          <p:val>
                                            <p:strVal val="#ppt_y"/>
                                          </p:val>
                                        </p:tav>
                                        <p:tav tm="100000">
                                          <p:val>
                                            <p:strVal val="#ppt_y"/>
                                          </p:val>
                                        </p:tav>
                                      </p:tavLst>
                                    </p:anim>
                                    <p:anim calcmode="lin" valueType="num">
                                      <p:cBhvr>
                                        <p:cTn id="83" dur="500" fill="hold"/>
                                        <p:tgtEl>
                                          <p:spTgt spid="1049120"/>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1049120"/>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1049120"/>
                                        </p:tgtEl>
                                      </p:cBhvr>
                                    </p:animEffect>
                                  </p:childTnLst>
                                </p:cTn>
                              </p:par>
                            </p:childTnLst>
                          </p:cTn>
                        </p:par>
                        <p:par>
                          <p:cTn id="86" fill="hold">
                            <p:stCondLst>
                              <p:cond delay="19200"/>
                            </p:stCondLst>
                            <p:childTnLst>
                              <p:par>
                                <p:cTn id="87" presetID="2" presetClass="entr" presetSubtype="1" fill="hold" grpId="0" nodeType="afterEffect">
                                  <p:stCondLst>
                                    <p:cond delay="0"/>
                                  </p:stCondLst>
                                  <p:childTnLst>
                                    <p:set>
                                      <p:cBhvr>
                                        <p:cTn id="88" dur="1" fill="hold">
                                          <p:stCondLst>
                                            <p:cond delay="0"/>
                                          </p:stCondLst>
                                        </p:cTn>
                                        <p:tgtEl>
                                          <p:spTgt spid="1049124"/>
                                        </p:tgtEl>
                                        <p:attrNameLst>
                                          <p:attrName>style.visibility</p:attrName>
                                        </p:attrNameLst>
                                      </p:cBhvr>
                                      <p:to>
                                        <p:strVal val="visible"/>
                                      </p:to>
                                    </p:set>
                                    <p:anim calcmode="lin" valueType="num">
                                      <p:cBhvr>
                                        <p:cTn id="89" dur="500" fill="hold"/>
                                        <p:tgtEl>
                                          <p:spTgt spid="1049124"/>
                                        </p:tgtEl>
                                        <p:attrNameLst>
                                          <p:attrName>ppt_x</p:attrName>
                                        </p:attrNameLst>
                                      </p:cBhvr>
                                      <p:tavLst>
                                        <p:tav tm="0">
                                          <p:val>
                                            <p:strVal val="#ppt_x"/>
                                          </p:val>
                                        </p:tav>
                                        <p:tav tm="100000">
                                          <p:val>
                                            <p:strVal val="#ppt_x"/>
                                          </p:val>
                                        </p:tav>
                                      </p:tavLst>
                                    </p:anim>
                                    <p:anim calcmode="lin" valueType="num">
                                      <p:cBhvr>
                                        <p:cTn id="90" dur="500" fill="hold"/>
                                        <p:tgtEl>
                                          <p:spTgt spid="1049124"/>
                                        </p:tgtEl>
                                        <p:attrNameLst>
                                          <p:attrName>ppt_y</p:attrName>
                                        </p:attrNameLst>
                                      </p:cBhvr>
                                      <p:tavLst>
                                        <p:tav tm="0">
                                          <p:val>
                                            <p:strVal val="0-#ppt_h/2"/>
                                          </p:val>
                                        </p:tav>
                                        <p:tav tm="100000">
                                          <p:val>
                                            <p:strVal val="#ppt_y"/>
                                          </p:val>
                                        </p:tav>
                                      </p:tavLst>
                                    </p:anim>
                                  </p:childTnLst>
                                </p:cTn>
                              </p:par>
                            </p:childTnLst>
                          </p:cTn>
                        </p:par>
                        <p:par>
                          <p:cTn id="91" fill="hold">
                            <p:stCondLst>
                              <p:cond delay="19700"/>
                            </p:stCondLst>
                            <p:childTnLst>
                              <p:par>
                                <p:cTn id="92" presetID="2" presetClass="entr" presetSubtype="2" fill="hold" grpId="0" nodeType="afterEffect">
                                  <p:stCondLst>
                                    <p:cond delay="0"/>
                                  </p:stCondLst>
                                  <p:childTnLst>
                                    <p:set>
                                      <p:cBhvr>
                                        <p:cTn id="93" dur="1" fill="hold">
                                          <p:stCondLst>
                                            <p:cond delay="0"/>
                                          </p:stCondLst>
                                        </p:cTn>
                                        <p:tgtEl>
                                          <p:spTgt spid="1049125"/>
                                        </p:tgtEl>
                                        <p:attrNameLst>
                                          <p:attrName>style.visibility</p:attrName>
                                        </p:attrNameLst>
                                      </p:cBhvr>
                                      <p:to>
                                        <p:strVal val="visible"/>
                                      </p:to>
                                    </p:set>
                                    <p:anim calcmode="lin" valueType="num">
                                      <p:cBhvr>
                                        <p:cTn id="94" dur="500" fill="hold"/>
                                        <p:tgtEl>
                                          <p:spTgt spid="1049125"/>
                                        </p:tgtEl>
                                        <p:attrNameLst>
                                          <p:attrName>ppt_x</p:attrName>
                                        </p:attrNameLst>
                                      </p:cBhvr>
                                      <p:tavLst>
                                        <p:tav tm="0">
                                          <p:val>
                                            <p:strVal val="1+#ppt_w/2"/>
                                          </p:val>
                                        </p:tav>
                                        <p:tav tm="100000">
                                          <p:val>
                                            <p:strVal val="#ppt_x"/>
                                          </p:val>
                                        </p:tav>
                                      </p:tavLst>
                                    </p:anim>
                                    <p:anim calcmode="lin" valueType="num">
                                      <p:cBhvr>
                                        <p:cTn id="95" dur="500" fill="hold"/>
                                        <p:tgtEl>
                                          <p:spTgt spid="1049125"/>
                                        </p:tgtEl>
                                        <p:attrNameLst>
                                          <p:attrName>ppt_y</p:attrName>
                                        </p:attrNameLst>
                                      </p:cBhvr>
                                      <p:tavLst>
                                        <p:tav tm="0">
                                          <p:val>
                                            <p:strVal val="#ppt_y"/>
                                          </p:val>
                                        </p:tav>
                                        <p:tav tm="100000">
                                          <p:val>
                                            <p:strVal val="#ppt_y"/>
                                          </p:val>
                                        </p:tav>
                                      </p:tavLst>
                                    </p:anim>
                                  </p:childTnLst>
                                </p:cTn>
                              </p:par>
                            </p:childTnLst>
                          </p:cTn>
                        </p:par>
                        <p:par>
                          <p:cTn id="96" fill="hold">
                            <p:stCondLst>
                              <p:cond delay="20200"/>
                            </p:stCondLst>
                            <p:childTnLst>
                              <p:par>
                                <p:cTn id="97" presetID="2" presetClass="entr" presetSubtype="4" fill="hold" grpId="0" nodeType="afterEffect">
                                  <p:stCondLst>
                                    <p:cond delay="0"/>
                                  </p:stCondLst>
                                  <p:childTnLst>
                                    <p:set>
                                      <p:cBhvr>
                                        <p:cTn id="98" dur="1" fill="hold">
                                          <p:stCondLst>
                                            <p:cond delay="0"/>
                                          </p:stCondLst>
                                        </p:cTn>
                                        <p:tgtEl>
                                          <p:spTgt spid="1049126"/>
                                        </p:tgtEl>
                                        <p:attrNameLst>
                                          <p:attrName>style.visibility</p:attrName>
                                        </p:attrNameLst>
                                      </p:cBhvr>
                                      <p:to>
                                        <p:strVal val="visible"/>
                                      </p:to>
                                    </p:set>
                                    <p:anim calcmode="lin" valueType="num">
                                      <p:cBhvr>
                                        <p:cTn id="99" dur="500" fill="hold"/>
                                        <p:tgtEl>
                                          <p:spTgt spid="1049126"/>
                                        </p:tgtEl>
                                        <p:attrNameLst>
                                          <p:attrName>ppt_x</p:attrName>
                                        </p:attrNameLst>
                                      </p:cBhvr>
                                      <p:tavLst>
                                        <p:tav tm="0">
                                          <p:val>
                                            <p:strVal val="#ppt_x"/>
                                          </p:val>
                                        </p:tav>
                                        <p:tav tm="100000">
                                          <p:val>
                                            <p:strVal val="#ppt_x"/>
                                          </p:val>
                                        </p:tav>
                                      </p:tavLst>
                                    </p:anim>
                                    <p:anim calcmode="lin" valueType="num">
                                      <p:cBhvr>
                                        <p:cTn id="100" dur="500" fill="hold"/>
                                        <p:tgtEl>
                                          <p:spTgt spid="1049126"/>
                                        </p:tgtEl>
                                        <p:attrNameLst>
                                          <p:attrName>ppt_y</p:attrName>
                                        </p:attrNameLst>
                                      </p:cBhvr>
                                      <p:tavLst>
                                        <p:tav tm="0">
                                          <p:val>
                                            <p:strVal val="1+#ppt_h/2"/>
                                          </p:val>
                                        </p:tav>
                                        <p:tav tm="100000">
                                          <p:val>
                                            <p:strVal val="#ppt_y"/>
                                          </p:val>
                                        </p:tav>
                                      </p:tavLst>
                                    </p:anim>
                                  </p:childTnLst>
                                </p:cTn>
                              </p:par>
                            </p:childTnLst>
                          </p:cTn>
                        </p:par>
                        <p:par>
                          <p:cTn id="101" fill="hold">
                            <p:stCondLst>
                              <p:cond delay="20700"/>
                            </p:stCondLst>
                            <p:childTnLst>
                              <p:par>
                                <p:cTn id="102" presetID="2" presetClass="entr" presetSubtype="2" fill="hold" grpId="0" nodeType="afterEffect">
                                  <p:stCondLst>
                                    <p:cond delay="0"/>
                                  </p:stCondLst>
                                  <p:childTnLst>
                                    <p:set>
                                      <p:cBhvr>
                                        <p:cTn id="103" dur="1" fill="hold">
                                          <p:stCondLst>
                                            <p:cond delay="0"/>
                                          </p:stCondLst>
                                        </p:cTn>
                                        <p:tgtEl>
                                          <p:spTgt spid="1049127"/>
                                        </p:tgtEl>
                                        <p:attrNameLst>
                                          <p:attrName>style.visibility</p:attrName>
                                        </p:attrNameLst>
                                      </p:cBhvr>
                                      <p:to>
                                        <p:strVal val="visible"/>
                                      </p:to>
                                    </p:set>
                                    <p:anim calcmode="lin" valueType="num">
                                      <p:cBhvr>
                                        <p:cTn id="104" dur="500" fill="hold"/>
                                        <p:tgtEl>
                                          <p:spTgt spid="1049127"/>
                                        </p:tgtEl>
                                        <p:attrNameLst>
                                          <p:attrName>ppt_x</p:attrName>
                                        </p:attrNameLst>
                                      </p:cBhvr>
                                      <p:tavLst>
                                        <p:tav tm="0">
                                          <p:val>
                                            <p:strVal val="1+#ppt_w/2"/>
                                          </p:val>
                                        </p:tav>
                                        <p:tav tm="100000">
                                          <p:val>
                                            <p:strVal val="#ppt_x"/>
                                          </p:val>
                                        </p:tav>
                                      </p:tavLst>
                                    </p:anim>
                                    <p:anim calcmode="lin" valueType="num">
                                      <p:cBhvr>
                                        <p:cTn id="105" dur="500" fill="hold"/>
                                        <p:tgtEl>
                                          <p:spTgt spid="10491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13" grpId="0" bldLvl="0" animBg="1"/>
      <p:bldP spid="1049114" grpId="0" bldLvl="0" animBg="1"/>
      <p:bldP spid="1049115" grpId="0" bldLvl="0" animBg="1"/>
      <p:bldP spid="1049116" grpId="0"/>
      <p:bldP spid="1049117" grpId="0" bldLvl="0" animBg="1"/>
      <p:bldP spid="1049118" grpId="0"/>
      <p:bldP spid="1049119" grpId="0" bldLvl="0" animBg="1"/>
      <p:bldP spid="1049120" grpId="0"/>
      <p:bldP spid="1049121" grpId="0" bldLvl="0" animBg="1"/>
      <p:bldP spid="1049122" grpId="0" bldLvl="0" animBg="1"/>
      <p:bldP spid="1049123" grpId="0" bldLvl="0" animBg="1"/>
      <p:bldP spid="1049124" grpId="0" bldLvl="0" animBg="1"/>
      <p:bldP spid="1049125" grpId="0" bldLvl="0" animBg="1"/>
      <p:bldP spid="1049126" grpId="0" bldLvl="0" animBg="1"/>
      <p:bldP spid="104912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1048662" name="文本框 2"/>
          <p:cNvSpPr txBox="1"/>
          <p:nvPr/>
        </p:nvSpPr>
        <p:spPr>
          <a:xfrm>
            <a:off x="2363742" y="1485185"/>
            <a:ext cx="4222198" cy="1077218"/>
          </a:xfrm>
          <a:prstGeom prst="rect">
            <a:avLst/>
          </a:prstGeom>
          <a:noFill/>
          <a:ln w="9525">
            <a:noFill/>
          </a:ln>
        </p:spPr>
        <p:txBody>
          <a:bodyPr wrap="square" anchor="t">
            <a:spAutoFit/>
          </a:bodyPr>
          <a:lstStyle/>
          <a:p>
            <a:pPr algn="ctr"/>
            <a:r>
              <a:rPr lang="en-US" altLang="in" sz="3200" b="1" i="0">
                <a:solidFill>
                  <a:schemeClr val="bg1"/>
                </a:solidFill>
                <a:effectLst>
                  <a:outerShdw blurRad="38100" dist="38100" dir="2700000" algn="br" rotWithShape="0">
                    <a:srgbClr val="000000"/>
                  </a:outerShdw>
                </a:effectLst>
                <a:latin typeface="Cutive Mono"/>
                <a:ea typeface="Arial Unicode MS" panose="020B0604020202020204" charset="-122"/>
              </a:rPr>
              <a:t>Tautologi, Kontradiksi dan contigent</a:t>
            </a:r>
            <a:endParaRPr lang="en-US" altLang="zh-CN" sz="3200" b="1" i="0">
              <a:solidFill>
                <a:schemeClr val="bg1"/>
              </a:solidFill>
              <a:effectLst>
                <a:outerShdw blurRad="38100" dist="38100" dir="2700000" algn="br" rotWithShape="0">
                  <a:srgbClr val="000000"/>
                </a:outerShdw>
              </a:effectLst>
              <a:latin typeface="Cutive Mono"/>
              <a:ea typeface="Arial Unicode MS" panose="020B0604020202020204" charset="-122"/>
            </a:endParaRPr>
          </a:p>
        </p:txBody>
      </p:sp>
      <p:sp>
        <p:nvSpPr>
          <p:cNvPr id="1048663" name="文本框 4"/>
          <p:cNvSpPr txBox="1"/>
          <p:nvPr/>
        </p:nvSpPr>
        <p:spPr>
          <a:xfrm>
            <a:off x="965200" y="2826889"/>
            <a:ext cx="7204075" cy="678968"/>
          </a:xfrm>
          <a:prstGeom prst="rect">
            <a:avLst/>
          </a:prstGeom>
          <a:noFill/>
          <a:ln w="9525">
            <a:noFill/>
          </a:ln>
        </p:spPr>
        <p:txBody>
          <a:bodyPr wrap="square" anchor="t">
            <a:spAutoFit/>
          </a:bodyPr>
          <a:lstStyle/>
          <a:p>
            <a:pPr algn="ctr">
              <a:lnSpc>
                <a:spcPct val="150000"/>
              </a:lnSpc>
            </a:pPr>
            <a:r>
              <a:rPr lang="en-US" altLang="in" sz="1600" i="1">
                <a:solidFill>
                  <a:schemeClr val="bg1"/>
                </a:solidFill>
                <a:effectLst>
                  <a:outerShdw blurRad="38100" dist="38100" dir="2700000" algn="br" rotWithShape="0">
                    <a:srgbClr val="000000"/>
                  </a:outerShdw>
                </a:effectLst>
                <a:latin typeface="Dancing Script"/>
                <a:ea typeface="Arial Unicode MS" panose="020B0604020202020204" charset="-122"/>
                <a:cs typeface="Droid Sans Mono"/>
                <a:sym typeface="Arial" panose="020B0604020202020204" pitchFamily="34" charset="0"/>
              </a:rPr>
              <a:t>LOGIKA INFORMATIKA</a:t>
            </a:r>
          </a:p>
          <a:p>
            <a:pPr algn="ctr">
              <a:lnSpc>
                <a:spcPct val="150000"/>
              </a:lnSpc>
            </a:pPr>
            <a:endParaRPr lang="en-US" altLang="en-US" sz="1050" i="1" u="none" dirty="0">
              <a:solidFill>
                <a:schemeClr val="bg1"/>
              </a:solidFill>
              <a:effectLst>
                <a:outerShdw blurRad="38100" dist="38100" dir="2700000" algn="br" rotWithShape="0">
                  <a:srgbClr val="000000"/>
                </a:outerShdw>
              </a:effectLst>
              <a:latin typeface="Dancing Script"/>
              <a:ea typeface="Arial Unicode MS" panose="020B0604020202020204" charset="-122"/>
              <a:cs typeface="Droid Sans Mono"/>
              <a:sym typeface="宋体" panose="02010600030101010101" pitchFamily="2" charset="-122"/>
            </a:endParaRPr>
          </a:p>
        </p:txBody>
      </p:sp>
      <p:sp>
        <p:nvSpPr>
          <p:cNvPr id="1048664"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048665" name="文本框 2"/>
          <p:cNvSpPr txBox="1"/>
          <p:nvPr/>
        </p:nvSpPr>
        <p:spPr>
          <a:xfrm>
            <a:off x="7235825" y="131763"/>
            <a:ext cx="1741488" cy="24511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a:t>
            </a:r>
          </a:p>
        </p:txBody>
      </p:sp>
      <p:sp>
        <p:nvSpPr>
          <p:cNvPr id="1048666" name="等腰三角形 2"/>
          <p:cNvSpPr/>
          <p:nvPr/>
        </p:nvSpPr>
        <p:spPr>
          <a:xfrm rot="8100000">
            <a:off x="1473200" y="1336675"/>
            <a:ext cx="527050" cy="4556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667" name="等腰三角形 3"/>
          <p:cNvSpPr/>
          <p:nvPr/>
        </p:nvSpPr>
        <p:spPr>
          <a:xfrm rot="1740000">
            <a:off x="2224088" y="2297113"/>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668" name="等腰三角形 4"/>
          <p:cNvSpPr/>
          <p:nvPr/>
        </p:nvSpPr>
        <p:spPr>
          <a:xfrm rot="11580000">
            <a:off x="7027863" y="1231900"/>
            <a:ext cx="528638" cy="45402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669" name="等腰三角形 6"/>
          <p:cNvSpPr/>
          <p:nvPr/>
        </p:nvSpPr>
        <p:spPr>
          <a:xfrm rot="6360000">
            <a:off x="6607175" y="2403475"/>
            <a:ext cx="411163" cy="3540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62"/>
                                        </p:tgtEl>
                                        <p:attrNameLst>
                                          <p:attrName>style.visibility</p:attrName>
                                        </p:attrNameLst>
                                      </p:cBhvr>
                                      <p:to>
                                        <p:strVal val="visible"/>
                                      </p:to>
                                    </p:set>
                                    <p:animEffect transition="in" filter="fade">
                                      <p:cBhvr>
                                        <p:cTn id="7" dur="500"/>
                                        <p:tgtEl>
                                          <p:spTgt spid="104866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8663"/>
                                        </p:tgtEl>
                                        <p:attrNameLst>
                                          <p:attrName>style.visibility</p:attrName>
                                        </p:attrNameLst>
                                      </p:cBhvr>
                                      <p:to>
                                        <p:strVal val="visible"/>
                                      </p:to>
                                    </p:set>
                                    <p:animEffect transition="in" filter="fade">
                                      <p:cBhvr>
                                        <p:cTn id="11" dur="500"/>
                                        <p:tgtEl>
                                          <p:spTgt spid="1048663"/>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048666"/>
                                        </p:tgtEl>
                                        <p:attrNameLst>
                                          <p:attrName>style.visibility</p:attrName>
                                        </p:attrNameLst>
                                      </p:cBhvr>
                                      <p:to>
                                        <p:strVal val="visible"/>
                                      </p:to>
                                    </p:set>
                                    <p:anim calcmode="lin" valueType="num">
                                      <p:cBhvr>
                                        <p:cTn id="15" dur="500" fill="hold"/>
                                        <p:tgtEl>
                                          <p:spTgt spid="1048666"/>
                                        </p:tgtEl>
                                        <p:attrNameLst>
                                          <p:attrName>ppt_w</p:attrName>
                                        </p:attrNameLst>
                                      </p:cBhvr>
                                      <p:tavLst>
                                        <p:tav tm="0">
                                          <p:val>
                                            <p:fltVal val="0"/>
                                          </p:val>
                                        </p:tav>
                                        <p:tav tm="100000">
                                          <p:val>
                                            <p:strVal val="#ppt_w"/>
                                          </p:val>
                                        </p:tav>
                                      </p:tavLst>
                                    </p:anim>
                                    <p:anim calcmode="lin" valueType="num">
                                      <p:cBhvr>
                                        <p:cTn id="16" dur="500" fill="hold"/>
                                        <p:tgtEl>
                                          <p:spTgt spid="1048666"/>
                                        </p:tgtEl>
                                        <p:attrNameLst>
                                          <p:attrName>ppt_h</p:attrName>
                                        </p:attrNameLst>
                                      </p:cBhvr>
                                      <p:tavLst>
                                        <p:tav tm="0">
                                          <p:val>
                                            <p:fltVal val="0"/>
                                          </p:val>
                                        </p:tav>
                                        <p:tav tm="100000">
                                          <p:val>
                                            <p:strVal val="#ppt_h"/>
                                          </p:val>
                                        </p:tav>
                                      </p:tavLst>
                                    </p:anim>
                                    <p:anim calcmode="lin" valueType="num">
                                      <p:cBhvr>
                                        <p:cTn id="17" dur="500" fill="hold"/>
                                        <p:tgtEl>
                                          <p:spTgt spid="1048666"/>
                                        </p:tgtEl>
                                        <p:attrNameLst>
                                          <p:attrName>style.rotation</p:attrName>
                                        </p:attrNameLst>
                                      </p:cBhvr>
                                      <p:tavLst>
                                        <p:tav tm="0">
                                          <p:val>
                                            <p:fltVal val="360"/>
                                          </p:val>
                                        </p:tav>
                                        <p:tav tm="100000">
                                          <p:val>
                                            <p:fltVal val="0"/>
                                          </p:val>
                                        </p:tav>
                                      </p:tavLst>
                                    </p:anim>
                                    <p:animEffect transition="in" filter="fade">
                                      <p:cBhvr>
                                        <p:cTn id="18" dur="500"/>
                                        <p:tgtEl>
                                          <p:spTgt spid="1048666"/>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048668"/>
                                        </p:tgtEl>
                                        <p:attrNameLst>
                                          <p:attrName>style.visibility</p:attrName>
                                        </p:attrNameLst>
                                      </p:cBhvr>
                                      <p:to>
                                        <p:strVal val="visible"/>
                                      </p:to>
                                    </p:set>
                                    <p:anim calcmode="lin" valueType="num">
                                      <p:cBhvr>
                                        <p:cTn id="22" dur="500" fill="hold"/>
                                        <p:tgtEl>
                                          <p:spTgt spid="1048668"/>
                                        </p:tgtEl>
                                        <p:attrNameLst>
                                          <p:attrName>ppt_w</p:attrName>
                                        </p:attrNameLst>
                                      </p:cBhvr>
                                      <p:tavLst>
                                        <p:tav tm="0">
                                          <p:val>
                                            <p:fltVal val="0"/>
                                          </p:val>
                                        </p:tav>
                                        <p:tav tm="100000">
                                          <p:val>
                                            <p:strVal val="#ppt_w"/>
                                          </p:val>
                                        </p:tav>
                                      </p:tavLst>
                                    </p:anim>
                                    <p:anim calcmode="lin" valueType="num">
                                      <p:cBhvr>
                                        <p:cTn id="23" dur="500" fill="hold"/>
                                        <p:tgtEl>
                                          <p:spTgt spid="1048668"/>
                                        </p:tgtEl>
                                        <p:attrNameLst>
                                          <p:attrName>ppt_h</p:attrName>
                                        </p:attrNameLst>
                                      </p:cBhvr>
                                      <p:tavLst>
                                        <p:tav tm="0">
                                          <p:val>
                                            <p:fltVal val="0"/>
                                          </p:val>
                                        </p:tav>
                                        <p:tav tm="100000">
                                          <p:val>
                                            <p:strVal val="#ppt_h"/>
                                          </p:val>
                                        </p:tav>
                                      </p:tavLst>
                                    </p:anim>
                                    <p:anim calcmode="lin" valueType="num">
                                      <p:cBhvr>
                                        <p:cTn id="24" dur="500" fill="hold"/>
                                        <p:tgtEl>
                                          <p:spTgt spid="1048668"/>
                                        </p:tgtEl>
                                        <p:attrNameLst>
                                          <p:attrName>style.rotation</p:attrName>
                                        </p:attrNameLst>
                                      </p:cBhvr>
                                      <p:tavLst>
                                        <p:tav tm="0">
                                          <p:val>
                                            <p:fltVal val="360"/>
                                          </p:val>
                                        </p:tav>
                                        <p:tav tm="100000">
                                          <p:val>
                                            <p:fltVal val="0"/>
                                          </p:val>
                                        </p:tav>
                                      </p:tavLst>
                                    </p:anim>
                                    <p:animEffect transition="in" filter="fade">
                                      <p:cBhvr>
                                        <p:cTn id="25" dur="500"/>
                                        <p:tgtEl>
                                          <p:spTgt spid="1048668"/>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1048667"/>
                                        </p:tgtEl>
                                        <p:attrNameLst>
                                          <p:attrName>style.visibility</p:attrName>
                                        </p:attrNameLst>
                                      </p:cBhvr>
                                      <p:to>
                                        <p:strVal val="visible"/>
                                      </p:to>
                                    </p:set>
                                    <p:anim calcmode="lin" valueType="num">
                                      <p:cBhvr>
                                        <p:cTn id="29" dur="500" fill="hold"/>
                                        <p:tgtEl>
                                          <p:spTgt spid="1048667"/>
                                        </p:tgtEl>
                                        <p:attrNameLst>
                                          <p:attrName>ppt_w</p:attrName>
                                        </p:attrNameLst>
                                      </p:cBhvr>
                                      <p:tavLst>
                                        <p:tav tm="0">
                                          <p:val>
                                            <p:fltVal val="0"/>
                                          </p:val>
                                        </p:tav>
                                        <p:tav tm="100000">
                                          <p:val>
                                            <p:strVal val="#ppt_w"/>
                                          </p:val>
                                        </p:tav>
                                      </p:tavLst>
                                    </p:anim>
                                    <p:anim calcmode="lin" valueType="num">
                                      <p:cBhvr>
                                        <p:cTn id="30" dur="500" fill="hold"/>
                                        <p:tgtEl>
                                          <p:spTgt spid="1048667"/>
                                        </p:tgtEl>
                                        <p:attrNameLst>
                                          <p:attrName>ppt_h</p:attrName>
                                        </p:attrNameLst>
                                      </p:cBhvr>
                                      <p:tavLst>
                                        <p:tav tm="0">
                                          <p:val>
                                            <p:fltVal val="0"/>
                                          </p:val>
                                        </p:tav>
                                        <p:tav tm="100000">
                                          <p:val>
                                            <p:strVal val="#ppt_h"/>
                                          </p:val>
                                        </p:tav>
                                      </p:tavLst>
                                    </p:anim>
                                    <p:anim calcmode="lin" valueType="num">
                                      <p:cBhvr>
                                        <p:cTn id="31" dur="500" fill="hold"/>
                                        <p:tgtEl>
                                          <p:spTgt spid="1048667"/>
                                        </p:tgtEl>
                                        <p:attrNameLst>
                                          <p:attrName>style.rotation</p:attrName>
                                        </p:attrNameLst>
                                      </p:cBhvr>
                                      <p:tavLst>
                                        <p:tav tm="0">
                                          <p:val>
                                            <p:fltVal val="360"/>
                                          </p:val>
                                        </p:tav>
                                        <p:tav tm="100000">
                                          <p:val>
                                            <p:fltVal val="0"/>
                                          </p:val>
                                        </p:tav>
                                      </p:tavLst>
                                    </p:anim>
                                    <p:animEffect transition="in" filter="fade">
                                      <p:cBhvr>
                                        <p:cTn id="32" dur="500"/>
                                        <p:tgtEl>
                                          <p:spTgt spid="1048667"/>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1048669"/>
                                        </p:tgtEl>
                                        <p:attrNameLst>
                                          <p:attrName>style.visibility</p:attrName>
                                        </p:attrNameLst>
                                      </p:cBhvr>
                                      <p:to>
                                        <p:strVal val="visible"/>
                                      </p:to>
                                    </p:set>
                                    <p:anim calcmode="lin" valueType="num">
                                      <p:cBhvr>
                                        <p:cTn id="36" dur="500" fill="hold"/>
                                        <p:tgtEl>
                                          <p:spTgt spid="1048669"/>
                                        </p:tgtEl>
                                        <p:attrNameLst>
                                          <p:attrName>ppt_w</p:attrName>
                                        </p:attrNameLst>
                                      </p:cBhvr>
                                      <p:tavLst>
                                        <p:tav tm="0">
                                          <p:val>
                                            <p:fltVal val="0"/>
                                          </p:val>
                                        </p:tav>
                                        <p:tav tm="100000">
                                          <p:val>
                                            <p:strVal val="#ppt_w"/>
                                          </p:val>
                                        </p:tav>
                                      </p:tavLst>
                                    </p:anim>
                                    <p:anim calcmode="lin" valueType="num">
                                      <p:cBhvr>
                                        <p:cTn id="37" dur="500" fill="hold"/>
                                        <p:tgtEl>
                                          <p:spTgt spid="1048669"/>
                                        </p:tgtEl>
                                        <p:attrNameLst>
                                          <p:attrName>ppt_h</p:attrName>
                                        </p:attrNameLst>
                                      </p:cBhvr>
                                      <p:tavLst>
                                        <p:tav tm="0">
                                          <p:val>
                                            <p:fltVal val="0"/>
                                          </p:val>
                                        </p:tav>
                                        <p:tav tm="100000">
                                          <p:val>
                                            <p:strVal val="#ppt_h"/>
                                          </p:val>
                                        </p:tav>
                                      </p:tavLst>
                                    </p:anim>
                                    <p:anim calcmode="lin" valueType="num">
                                      <p:cBhvr>
                                        <p:cTn id="38" dur="500" fill="hold"/>
                                        <p:tgtEl>
                                          <p:spTgt spid="1048669"/>
                                        </p:tgtEl>
                                        <p:attrNameLst>
                                          <p:attrName>style.rotation</p:attrName>
                                        </p:attrNameLst>
                                      </p:cBhvr>
                                      <p:tavLst>
                                        <p:tav tm="0">
                                          <p:val>
                                            <p:fltVal val="360"/>
                                          </p:val>
                                        </p:tav>
                                        <p:tav tm="100000">
                                          <p:val>
                                            <p:fltVal val="0"/>
                                          </p:val>
                                        </p:tav>
                                      </p:tavLst>
                                    </p:anim>
                                    <p:animEffect transition="in" filter="fade">
                                      <p:cBhvr>
                                        <p:cTn id="39" dur="500"/>
                                        <p:tgtEl>
                                          <p:spTgt spid="1048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2" grpId="0"/>
      <p:bldP spid="1048663" grpId="0"/>
      <p:bldP spid="1048666" grpId="0" bldLvl="0" animBg="1"/>
      <p:bldP spid="1048667" grpId="0" bldLvl="0" animBg="1"/>
      <p:bldP spid="1048668" grpId="0" bldLvl="0" animBg="1"/>
      <p:bldP spid="1048669"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a:xfrm>
          <a:off x="0" y="0"/>
          <a:ext cx="0" cy="0"/>
          <a:chOff x="0" y="0"/>
          <a:chExt cx="0" cy="0"/>
        </a:xfrm>
      </p:grpSpPr>
      <p:sp>
        <p:nvSpPr>
          <p:cNvPr id="1049128" name="文本框 2"/>
          <p:cNvSpPr txBox="1"/>
          <p:nvPr/>
        </p:nvSpPr>
        <p:spPr>
          <a:xfrm>
            <a:off x="1562100" y="2443163"/>
            <a:ext cx="6011863" cy="574040"/>
          </a:xfrm>
          <a:prstGeom prst="rect">
            <a:avLst/>
          </a:prstGeom>
          <a:noFill/>
          <a:ln w="9525">
            <a:noFill/>
          </a:ln>
        </p:spPr>
        <p:txBody>
          <a:bodyPr wrap="square" anchor="t">
            <a:spAutoFit/>
          </a:bodyPr>
          <a:lstStyle/>
          <a:p>
            <a:pPr algn="dist"/>
            <a:r>
              <a:rPr lang="en-US" altLang="zh-CN" sz="3200" b="1">
                <a:solidFill>
                  <a:schemeClr val="bg1"/>
                </a:solidFill>
                <a:latin typeface="Arial Unicode MS" panose="020B0604020202020204" charset="-122"/>
                <a:ea typeface="Arial Unicode MS" panose="020B0604020202020204" charset="-122"/>
              </a:rPr>
              <a:t>THANKS</a:t>
            </a:r>
            <a:endParaRPr lang="en-US" altLang="zh-CN" sz="3200" b="1">
              <a:solidFill>
                <a:srgbClr val="FF9900"/>
              </a:solidFill>
              <a:latin typeface="Arial Unicode MS" panose="020B0604020202020204" charset="-122"/>
              <a:ea typeface="Arial Unicode MS" panose="020B0604020202020204" charset="-122"/>
            </a:endParaRPr>
          </a:p>
        </p:txBody>
      </p:sp>
      <p:sp>
        <p:nvSpPr>
          <p:cNvPr id="1049129"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30" name="文本框 4"/>
          <p:cNvSpPr txBox="1"/>
          <p:nvPr/>
        </p:nvSpPr>
        <p:spPr>
          <a:xfrm>
            <a:off x="965200" y="3495675"/>
            <a:ext cx="7204075" cy="598805"/>
          </a:xfrm>
          <a:prstGeom prst="rect">
            <a:avLst/>
          </a:prstGeom>
          <a:noFill/>
          <a:ln w="9525">
            <a:noFill/>
          </a:ln>
        </p:spPr>
        <p:txBody>
          <a:bodyPr wrap="square" anchor="t">
            <a:spAutoFit/>
          </a:bodyPr>
          <a:lstStyle/>
          <a:p>
            <a:pPr algn="ctr">
              <a:lnSpc>
                <a:spcPct val="150000"/>
              </a:lnSpc>
            </a:pPr>
            <a:r>
              <a:rPr lang="en-US" altLang="en-US" sz="1100" dirty="0">
                <a:solidFill>
                  <a:schemeClr val="bg1"/>
                </a:solidFill>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100" dirty="0">
              <a:solidFill>
                <a:schemeClr val="bg1"/>
              </a:solidFill>
              <a:latin typeface="Arial Unicode MS" panose="020B0604020202020204" charset="-122"/>
              <a:ea typeface="Arial Unicode MS" panose="020B0604020202020204" charset="-122"/>
              <a:sym typeface="宋体" panose="02010600030101010101" pitchFamily="2" charset="-122"/>
            </a:endParaRPr>
          </a:p>
        </p:txBody>
      </p:sp>
      <p:sp>
        <p:nvSpPr>
          <p:cNvPr id="1049131" name="文本框 3"/>
          <p:cNvSpPr/>
          <p:nvPr/>
        </p:nvSpPr>
        <p:spPr>
          <a:xfrm>
            <a:off x="3711575" y="4560888"/>
            <a:ext cx="1712913" cy="426058"/>
          </a:xfrm>
          <a:prstGeom prst="roundRect">
            <a:avLst>
              <a:gd name="adj" fmla="val 16667"/>
            </a:avLst>
          </a:prstGeom>
          <a:solidFill>
            <a:srgbClr val="FF9900"/>
          </a:solidFill>
          <a:ln w="9525">
            <a:noFill/>
          </a:ln>
        </p:spPr>
        <p:txBody>
          <a:bodyPr wrap="square" anchor="t">
            <a:spAutoFit/>
          </a:bodyPr>
          <a:lstStyle/>
          <a:p>
            <a:pPr algn="ctr"/>
            <a:r>
              <a:rPr lang="zh-CN" altLang="en-US" sz="1000">
                <a:solidFill>
                  <a:schemeClr val="bg1"/>
                </a:solidFill>
                <a:latin typeface="Arial Unicode MS" panose="020B0604020202020204" charset="-122"/>
                <a:ea typeface="Arial Unicode MS" panose="020B0604020202020204" charset="-122"/>
              </a:rPr>
              <a:t>Enter title
</a:t>
            </a:r>
          </a:p>
        </p:txBody>
      </p:sp>
      <p:sp>
        <p:nvSpPr>
          <p:cNvPr id="1049132" name="文本框 1"/>
          <p:cNvSpPr txBox="1"/>
          <p:nvPr/>
        </p:nvSpPr>
        <p:spPr>
          <a:xfrm>
            <a:off x="166688" y="131763"/>
            <a:ext cx="1751012" cy="254000"/>
          </a:xfrm>
          <a:prstGeom prst="rect">
            <a:avLst/>
          </a:prstGeom>
          <a:noFill/>
          <a:ln w="9525">
            <a:noFill/>
          </a:ln>
        </p:spPr>
        <p:txBody>
          <a:bodyPr wrap="square" anchor="t">
            <a:spAutoFit/>
          </a:bodyPr>
          <a:lstStyle/>
          <a:p>
            <a:pPr algn="dist"/>
            <a:r>
              <a:rPr lang="en-US" altLang="zh-CN" sz="1000">
                <a:solidFill>
                  <a:schemeClr val="bg1"/>
                </a:solidFill>
                <a:latin typeface="Arial Unicode MS" panose="020B0604020202020204" charset="-122"/>
                <a:ea typeface="Arial Unicode MS" panose="020B0604020202020204" charset="-122"/>
              </a:rPr>
              <a:t>Add Your Website</a:t>
            </a:r>
          </a:p>
        </p:txBody>
      </p:sp>
      <p:sp>
        <p:nvSpPr>
          <p:cNvPr id="1049133" name="文本框 2"/>
          <p:cNvSpPr txBox="1"/>
          <p:nvPr/>
        </p:nvSpPr>
        <p:spPr>
          <a:xfrm>
            <a:off x="7235825" y="131763"/>
            <a:ext cx="1741488" cy="370840"/>
          </a:xfrm>
          <a:prstGeom prst="rect">
            <a:avLst/>
          </a:prstGeom>
          <a:noFill/>
          <a:ln w="9525">
            <a:noFill/>
          </a:ln>
        </p:spPr>
        <p:txBody>
          <a:bodyPr wrap="square" anchor="t">
            <a:spAutoFit/>
          </a:bodyPr>
          <a:lstStyle/>
          <a:p>
            <a:pPr algn="l"/>
            <a:r>
              <a:rPr lang="zh-CN" altLang="en-US" sz="1000">
                <a:solidFill>
                  <a:schemeClr val="bg1"/>
                </a:solidFill>
                <a:latin typeface="Arial Unicode MS" panose="020B0604020202020204" charset="-122"/>
                <a:ea typeface="Arial Unicode MS" panose="020B0604020202020204" charset="-122"/>
              </a:rPr>
              <a:t>Enter title
</a:t>
            </a:r>
          </a:p>
        </p:txBody>
      </p:sp>
      <p:grpSp>
        <p:nvGrpSpPr>
          <p:cNvPr id="189" name="组合 65"/>
          <p:cNvGrpSpPr/>
          <p:nvPr/>
        </p:nvGrpSpPr>
        <p:grpSpPr>
          <a:xfrm>
            <a:off x="4043363" y="1035050"/>
            <a:ext cx="1049337" cy="1052513"/>
            <a:chOff x="5959" y="2302"/>
            <a:chExt cx="937" cy="937"/>
          </a:xfrm>
        </p:grpSpPr>
        <p:sp>
          <p:nvSpPr>
            <p:cNvPr id="1049134"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35"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rect l="0" t="0" r="r" b="b"/>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9136"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37"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38"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39"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9128"/>
                                        </p:tgtEl>
                                        <p:attrNameLst>
                                          <p:attrName>style.visibility</p:attrName>
                                        </p:attrNameLst>
                                      </p:cBhvr>
                                      <p:to>
                                        <p:strVal val="visible"/>
                                      </p:to>
                                    </p:set>
                                    <p:animEffect transition="in" filter="fade">
                                      <p:cBhvr>
                                        <p:cTn id="7" dur="500"/>
                                        <p:tgtEl>
                                          <p:spTgt spid="10491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130"/>
                                        </p:tgtEl>
                                        <p:attrNameLst>
                                          <p:attrName>style.visibility</p:attrName>
                                        </p:attrNameLst>
                                      </p:cBhvr>
                                      <p:to>
                                        <p:strVal val="visible"/>
                                      </p:to>
                                    </p:set>
                                    <p:animEffect transition="in" filter="fade">
                                      <p:cBhvr>
                                        <p:cTn id="11" dur="500"/>
                                        <p:tgtEl>
                                          <p:spTgt spid="1049130"/>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189"/>
                                        </p:tgtEl>
                                        <p:attrNameLst>
                                          <p:attrName>style.visibility</p:attrName>
                                        </p:attrNameLst>
                                      </p:cBhvr>
                                      <p:to>
                                        <p:strVal val="visible"/>
                                      </p:to>
                                    </p:set>
                                    <p:anim calcmode="lin" valueType="num">
                                      <p:cBhvr>
                                        <p:cTn id="15" dur="500" fill="hold"/>
                                        <p:tgtEl>
                                          <p:spTgt spid="189"/>
                                        </p:tgtEl>
                                        <p:attrNameLst>
                                          <p:attrName>ppt_w</p:attrName>
                                        </p:attrNameLst>
                                      </p:cBhvr>
                                      <p:tavLst>
                                        <p:tav tm="0">
                                          <p:val>
                                            <p:fltVal val="0"/>
                                          </p:val>
                                        </p:tav>
                                        <p:tav tm="100000">
                                          <p:val>
                                            <p:strVal val="#ppt_w"/>
                                          </p:val>
                                        </p:tav>
                                      </p:tavLst>
                                    </p:anim>
                                    <p:anim calcmode="lin" valueType="num">
                                      <p:cBhvr>
                                        <p:cTn id="16" dur="500" fill="hold"/>
                                        <p:tgtEl>
                                          <p:spTgt spid="189"/>
                                        </p:tgtEl>
                                        <p:attrNameLst>
                                          <p:attrName>ppt_h</p:attrName>
                                        </p:attrNameLst>
                                      </p:cBhvr>
                                      <p:tavLst>
                                        <p:tav tm="0">
                                          <p:val>
                                            <p:fltVal val="0"/>
                                          </p:val>
                                        </p:tav>
                                        <p:tav tm="100000">
                                          <p:val>
                                            <p:strVal val="#ppt_h"/>
                                          </p:val>
                                        </p:tav>
                                      </p:tavLst>
                                    </p:anim>
                                    <p:anim calcmode="lin" valueType="num">
                                      <p:cBhvr>
                                        <p:cTn id="17" dur="500" fill="hold"/>
                                        <p:tgtEl>
                                          <p:spTgt spid="189"/>
                                        </p:tgtEl>
                                        <p:attrNameLst>
                                          <p:attrName>style.rotation</p:attrName>
                                        </p:attrNameLst>
                                      </p:cBhvr>
                                      <p:tavLst>
                                        <p:tav tm="0">
                                          <p:val>
                                            <p:fltVal val="360"/>
                                          </p:val>
                                        </p:tav>
                                        <p:tav tm="100000">
                                          <p:val>
                                            <p:fltVal val="0"/>
                                          </p:val>
                                        </p:tav>
                                      </p:tavLst>
                                    </p:anim>
                                    <p:animEffect transition="in" filter="fade">
                                      <p:cBhvr>
                                        <p:cTn id="18" dur="500"/>
                                        <p:tgtEl>
                                          <p:spTgt spid="189"/>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1049136"/>
                                        </p:tgtEl>
                                        <p:attrNameLst>
                                          <p:attrName>style.visibility</p:attrName>
                                        </p:attrNameLst>
                                      </p:cBhvr>
                                      <p:to>
                                        <p:strVal val="visible"/>
                                      </p:to>
                                    </p:set>
                                    <p:anim calcmode="lin" valueType="num">
                                      <p:cBhvr>
                                        <p:cTn id="22" dur="500" fill="hold"/>
                                        <p:tgtEl>
                                          <p:spTgt spid="1049136"/>
                                        </p:tgtEl>
                                        <p:attrNameLst>
                                          <p:attrName>ppt_w</p:attrName>
                                        </p:attrNameLst>
                                      </p:cBhvr>
                                      <p:tavLst>
                                        <p:tav tm="0">
                                          <p:val>
                                            <p:fltVal val="0"/>
                                          </p:val>
                                        </p:tav>
                                        <p:tav tm="100000">
                                          <p:val>
                                            <p:strVal val="#ppt_w"/>
                                          </p:val>
                                        </p:tav>
                                      </p:tavLst>
                                    </p:anim>
                                    <p:anim calcmode="lin" valueType="num">
                                      <p:cBhvr>
                                        <p:cTn id="23" dur="500" fill="hold"/>
                                        <p:tgtEl>
                                          <p:spTgt spid="1049136"/>
                                        </p:tgtEl>
                                        <p:attrNameLst>
                                          <p:attrName>ppt_h</p:attrName>
                                        </p:attrNameLst>
                                      </p:cBhvr>
                                      <p:tavLst>
                                        <p:tav tm="0">
                                          <p:val>
                                            <p:fltVal val="0"/>
                                          </p:val>
                                        </p:tav>
                                        <p:tav tm="100000">
                                          <p:val>
                                            <p:strVal val="#ppt_h"/>
                                          </p:val>
                                        </p:tav>
                                      </p:tavLst>
                                    </p:anim>
                                    <p:anim calcmode="lin" valueType="num">
                                      <p:cBhvr>
                                        <p:cTn id="24" dur="500" fill="hold"/>
                                        <p:tgtEl>
                                          <p:spTgt spid="1049136"/>
                                        </p:tgtEl>
                                        <p:attrNameLst>
                                          <p:attrName>style.rotation</p:attrName>
                                        </p:attrNameLst>
                                      </p:cBhvr>
                                      <p:tavLst>
                                        <p:tav tm="0">
                                          <p:val>
                                            <p:fltVal val="360"/>
                                          </p:val>
                                        </p:tav>
                                        <p:tav tm="100000">
                                          <p:val>
                                            <p:fltVal val="0"/>
                                          </p:val>
                                        </p:tav>
                                      </p:tavLst>
                                    </p:anim>
                                    <p:animEffect transition="in" filter="fade">
                                      <p:cBhvr>
                                        <p:cTn id="25" dur="500"/>
                                        <p:tgtEl>
                                          <p:spTgt spid="1049136"/>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1049139"/>
                                        </p:tgtEl>
                                        <p:attrNameLst>
                                          <p:attrName>style.visibility</p:attrName>
                                        </p:attrNameLst>
                                      </p:cBhvr>
                                      <p:to>
                                        <p:strVal val="visible"/>
                                      </p:to>
                                    </p:set>
                                    <p:anim calcmode="lin" valueType="num">
                                      <p:cBhvr>
                                        <p:cTn id="29" dur="500" fill="hold"/>
                                        <p:tgtEl>
                                          <p:spTgt spid="1049139"/>
                                        </p:tgtEl>
                                        <p:attrNameLst>
                                          <p:attrName>ppt_w</p:attrName>
                                        </p:attrNameLst>
                                      </p:cBhvr>
                                      <p:tavLst>
                                        <p:tav tm="0">
                                          <p:val>
                                            <p:fltVal val="0"/>
                                          </p:val>
                                        </p:tav>
                                        <p:tav tm="100000">
                                          <p:val>
                                            <p:strVal val="#ppt_w"/>
                                          </p:val>
                                        </p:tav>
                                      </p:tavLst>
                                    </p:anim>
                                    <p:anim calcmode="lin" valueType="num">
                                      <p:cBhvr>
                                        <p:cTn id="30" dur="500" fill="hold"/>
                                        <p:tgtEl>
                                          <p:spTgt spid="1049139"/>
                                        </p:tgtEl>
                                        <p:attrNameLst>
                                          <p:attrName>ppt_h</p:attrName>
                                        </p:attrNameLst>
                                      </p:cBhvr>
                                      <p:tavLst>
                                        <p:tav tm="0">
                                          <p:val>
                                            <p:fltVal val="0"/>
                                          </p:val>
                                        </p:tav>
                                        <p:tav tm="100000">
                                          <p:val>
                                            <p:strVal val="#ppt_h"/>
                                          </p:val>
                                        </p:tav>
                                      </p:tavLst>
                                    </p:anim>
                                    <p:anim calcmode="lin" valueType="num">
                                      <p:cBhvr>
                                        <p:cTn id="31" dur="500" fill="hold"/>
                                        <p:tgtEl>
                                          <p:spTgt spid="1049139"/>
                                        </p:tgtEl>
                                        <p:attrNameLst>
                                          <p:attrName>style.rotation</p:attrName>
                                        </p:attrNameLst>
                                      </p:cBhvr>
                                      <p:tavLst>
                                        <p:tav tm="0">
                                          <p:val>
                                            <p:fltVal val="360"/>
                                          </p:val>
                                        </p:tav>
                                        <p:tav tm="100000">
                                          <p:val>
                                            <p:fltVal val="0"/>
                                          </p:val>
                                        </p:tav>
                                      </p:tavLst>
                                    </p:anim>
                                    <p:animEffect transition="in" filter="fade">
                                      <p:cBhvr>
                                        <p:cTn id="32" dur="500"/>
                                        <p:tgtEl>
                                          <p:spTgt spid="1049139"/>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1049138"/>
                                        </p:tgtEl>
                                        <p:attrNameLst>
                                          <p:attrName>style.visibility</p:attrName>
                                        </p:attrNameLst>
                                      </p:cBhvr>
                                      <p:to>
                                        <p:strVal val="visible"/>
                                      </p:to>
                                    </p:set>
                                    <p:anim calcmode="lin" valueType="num">
                                      <p:cBhvr>
                                        <p:cTn id="36" dur="500" fill="hold"/>
                                        <p:tgtEl>
                                          <p:spTgt spid="1049138"/>
                                        </p:tgtEl>
                                        <p:attrNameLst>
                                          <p:attrName>ppt_w</p:attrName>
                                        </p:attrNameLst>
                                      </p:cBhvr>
                                      <p:tavLst>
                                        <p:tav tm="0">
                                          <p:val>
                                            <p:fltVal val="0"/>
                                          </p:val>
                                        </p:tav>
                                        <p:tav tm="100000">
                                          <p:val>
                                            <p:strVal val="#ppt_w"/>
                                          </p:val>
                                        </p:tav>
                                      </p:tavLst>
                                    </p:anim>
                                    <p:anim calcmode="lin" valueType="num">
                                      <p:cBhvr>
                                        <p:cTn id="37" dur="500" fill="hold"/>
                                        <p:tgtEl>
                                          <p:spTgt spid="1049138"/>
                                        </p:tgtEl>
                                        <p:attrNameLst>
                                          <p:attrName>ppt_h</p:attrName>
                                        </p:attrNameLst>
                                      </p:cBhvr>
                                      <p:tavLst>
                                        <p:tav tm="0">
                                          <p:val>
                                            <p:fltVal val="0"/>
                                          </p:val>
                                        </p:tav>
                                        <p:tav tm="100000">
                                          <p:val>
                                            <p:strVal val="#ppt_h"/>
                                          </p:val>
                                        </p:tav>
                                      </p:tavLst>
                                    </p:anim>
                                    <p:anim calcmode="lin" valueType="num">
                                      <p:cBhvr>
                                        <p:cTn id="38" dur="500" fill="hold"/>
                                        <p:tgtEl>
                                          <p:spTgt spid="1049138"/>
                                        </p:tgtEl>
                                        <p:attrNameLst>
                                          <p:attrName>style.rotation</p:attrName>
                                        </p:attrNameLst>
                                      </p:cBhvr>
                                      <p:tavLst>
                                        <p:tav tm="0">
                                          <p:val>
                                            <p:fltVal val="360"/>
                                          </p:val>
                                        </p:tav>
                                        <p:tav tm="100000">
                                          <p:val>
                                            <p:fltVal val="0"/>
                                          </p:val>
                                        </p:tav>
                                      </p:tavLst>
                                    </p:anim>
                                    <p:animEffect transition="in" filter="fade">
                                      <p:cBhvr>
                                        <p:cTn id="39" dur="500"/>
                                        <p:tgtEl>
                                          <p:spTgt spid="1049138"/>
                                        </p:tgtEl>
                                      </p:cBhvr>
                                    </p:animEffect>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1049137"/>
                                        </p:tgtEl>
                                        <p:attrNameLst>
                                          <p:attrName>style.visibility</p:attrName>
                                        </p:attrNameLst>
                                      </p:cBhvr>
                                      <p:to>
                                        <p:strVal val="visible"/>
                                      </p:to>
                                    </p:set>
                                    <p:anim calcmode="lin" valueType="num">
                                      <p:cBhvr>
                                        <p:cTn id="43" dur="500" fill="hold"/>
                                        <p:tgtEl>
                                          <p:spTgt spid="1049137"/>
                                        </p:tgtEl>
                                        <p:attrNameLst>
                                          <p:attrName>ppt_w</p:attrName>
                                        </p:attrNameLst>
                                      </p:cBhvr>
                                      <p:tavLst>
                                        <p:tav tm="0">
                                          <p:val>
                                            <p:fltVal val="0"/>
                                          </p:val>
                                        </p:tav>
                                        <p:tav tm="100000">
                                          <p:val>
                                            <p:strVal val="#ppt_w"/>
                                          </p:val>
                                        </p:tav>
                                      </p:tavLst>
                                    </p:anim>
                                    <p:anim calcmode="lin" valueType="num">
                                      <p:cBhvr>
                                        <p:cTn id="44" dur="500" fill="hold"/>
                                        <p:tgtEl>
                                          <p:spTgt spid="1049137"/>
                                        </p:tgtEl>
                                        <p:attrNameLst>
                                          <p:attrName>ppt_h</p:attrName>
                                        </p:attrNameLst>
                                      </p:cBhvr>
                                      <p:tavLst>
                                        <p:tav tm="0">
                                          <p:val>
                                            <p:fltVal val="0"/>
                                          </p:val>
                                        </p:tav>
                                        <p:tav tm="100000">
                                          <p:val>
                                            <p:strVal val="#ppt_h"/>
                                          </p:val>
                                        </p:tav>
                                      </p:tavLst>
                                    </p:anim>
                                    <p:anim calcmode="lin" valueType="num">
                                      <p:cBhvr>
                                        <p:cTn id="45" dur="500" fill="hold"/>
                                        <p:tgtEl>
                                          <p:spTgt spid="1049137"/>
                                        </p:tgtEl>
                                        <p:attrNameLst>
                                          <p:attrName>style.rotation</p:attrName>
                                        </p:attrNameLst>
                                      </p:cBhvr>
                                      <p:tavLst>
                                        <p:tav tm="0">
                                          <p:val>
                                            <p:fltVal val="360"/>
                                          </p:val>
                                        </p:tav>
                                        <p:tav tm="100000">
                                          <p:val>
                                            <p:fltVal val="0"/>
                                          </p:val>
                                        </p:tav>
                                      </p:tavLst>
                                    </p:anim>
                                    <p:animEffect transition="in" filter="fade">
                                      <p:cBhvr>
                                        <p:cTn id="46" dur="500"/>
                                        <p:tgtEl>
                                          <p:spTgt spid="1049137"/>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049131"/>
                                        </p:tgtEl>
                                        <p:attrNameLst>
                                          <p:attrName>style.visibility</p:attrName>
                                        </p:attrNameLst>
                                      </p:cBhvr>
                                      <p:to>
                                        <p:strVal val="visible"/>
                                      </p:to>
                                    </p:set>
                                    <p:animEffect transition="in" filter="fade">
                                      <p:cBhvr>
                                        <p:cTn id="50" dur="500"/>
                                        <p:tgtEl>
                                          <p:spTgt spid="1049131"/>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1049129"/>
                                        </p:tgtEl>
                                        <p:attrNameLst>
                                          <p:attrName>style.visibility</p:attrName>
                                        </p:attrNameLst>
                                      </p:cBhvr>
                                      <p:to>
                                        <p:strVal val="visible"/>
                                      </p:to>
                                    </p:set>
                                    <p:anim calcmode="lin" valueType="num">
                                      <p:cBhvr>
                                        <p:cTn id="54" dur="500" fill="hold"/>
                                        <p:tgtEl>
                                          <p:spTgt spid="1049129"/>
                                        </p:tgtEl>
                                        <p:attrNameLst>
                                          <p:attrName>ppt_x</p:attrName>
                                        </p:attrNameLst>
                                      </p:cBhvr>
                                      <p:tavLst>
                                        <p:tav tm="0">
                                          <p:val>
                                            <p:strVal val="0-#ppt_w/2"/>
                                          </p:val>
                                        </p:tav>
                                        <p:tav tm="100000">
                                          <p:val>
                                            <p:strVal val="#ppt_x"/>
                                          </p:val>
                                        </p:tav>
                                      </p:tavLst>
                                    </p:anim>
                                    <p:anim calcmode="lin" valueType="num">
                                      <p:cBhvr>
                                        <p:cTn id="55" dur="500" fill="hold"/>
                                        <p:tgtEl>
                                          <p:spTgt spid="10491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28" grpId="0"/>
      <p:bldP spid="1049129" grpId="0" bldLvl="0" animBg="1"/>
      <p:bldP spid="1049130" grpId="0"/>
      <p:bldP spid="1049131" grpId="0" bldLvl="0" animBg="1"/>
      <p:bldP spid="1049136" grpId="0" bldLvl="0" animBg="1"/>
      <p:bldP spid="1049137" grpId="0" bldLvl="0" animBg="1"/>
      <p:bldP spid="1049138" grpId="0" bldLvl="0" animBg="1"/>
      <p:bldP spid="104913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7175" descr="标题二"/>
          <p:cNvPicPr>
            <a:picLocks noChangeAspect="1"/>
          </p:cNvPicPr>
          <p:nvPr/>
        </p:nvPicPr>
        <p:blipFill>
          <a:blip r:embed="rId2"/>
          <a:stretch>
            <a:fillRect/>
          </a:stretch>
        </p:blipFill>
        <p:spPr>
          <a:xfrm rot="21600000">
            <a:off x="-3175" y="2957646"/>
            <a:ext cx="8035925" cy="2798626"/>
          </a:xfrm>
          <a:prstGeom prst="rect">
            <a:avLst/>
          </a:prstGeom>
          <a:noFill/>
          <a:ln w="9525">
            <a:noFill/>
          </a:ln>
        </p:spPr>
      </p:pic>
      <p:sp>
        <p:nvSpPr>
          <p:cNvPr id="1048700" name="文本框 3"/>
          <p:cNvSpPr txBox="1"/>
          <p:nvPr/>
        </p:nvSpPr>
        <p:spPr>
          <a:xfrm>
            <a:off x="540607" y="859635"/>
            <a:ext cx="3695700" cy="1384995"/>
          </a:xfrm>
          <a:prstGeom prst="rect">
            <a:avLst/>
          </a:prstGeom>
          <a:noFill/>
          <a:ln w="9525">
            <a:noFill/>
          </a:ln>
        </p:spPr>
        <p:txBody>
          <a:bodyPr wrap="square" anchor="t">
            <a:spAutoFit/>
          </a:bodyPr>
          <a:lstStyle/>
          <a:p>
            <a:pPr algn="l">
              <a:lnSpc>
                <a:spcPct val="100000"/>
              </a:lnSpc>
            </a:pPr>
            <a:r>
              <a:rPr lang="en-US" altLang="in" sz="1100" dirty="0">
                <a:solidFill>
                  <a:srgbClr val="0D0D0D"/>
                </a:solidFill>
                <a:latin typeface="Noto Naskh Arabic"/>
                <a:ea typeface="Arial Unicode MS" panose="020B0604020202020204" charset="-122"/>
                <a:cs typeface="Noto Naskh Arabic"/>
                <a:sym typeface="宋体" panose="02010600030101010101" pitchFamily="2" charset="-122"/>
              </a:rPr>
              <a:t>      </a:t>
            </a:r>
            <a:r>
              <a:rPr lang="en-US" altLang="in" sz="1400" dirty="0">
                <a:solidFill>
                  <a:srgbClr val="0D0D0D"/>
                </a:solidFill>
                <a:latin typeface="Noto Naskh Arabic"/>
                <a:ea typeface="Arial Unicode MS" panose="020B0604020202020204" charset="-122"/>
                <a:cs typeface="Noto Naskh Arabic"/>
                <a:sym typeface="宋体" panose="02010600030101010101" pitchFamily="2" charset="-122"/>
              </a:rPr>
              <a:t>Sebuah pernyataan majemuk yang selalu benar(True) untuk semua kemungkinan nilai kebenaran dari pernyataan- pernyataan  komponennya.</a:t>
            </a:r>
            <a:endParaRPr lang="zh-CN" altLang="en-US" sz="1400" dirty="0">
              <a:solidFill>
                <a:srgbClr val="0D0D0D"/>
              </a:solidFill>
              <a:latin typeface="Noto Naskh Arabic"/>
              <a:ea typeface="Arial Unicode MS" panose="020B0604020202020204" charset="-122"/>
              <a:cs typeface="Noto Naskh Arabic"/>
              <a:sym typeface="宋体" panose="02010600030101010101" pitchFamily="2" charset="-122"/>
            </a:endParaRPr>
          </a:p>
          <a:p>
            <a:pPr algn="l">
              <a:lnSpc>
                <a:spcPct val="100000"/>
              </a:lnSpc>
            </a:pPr>
            <a:r>
              <a:rPr lang="en-US" altLang="in" sz="1400" dirty="0">
                <a:solidFill>
                  <a:srgbClr val="0D0D0D"/>
                </a:solidFill>
                <a:latin typeface="Noto Naskh Arabic"/>
                <a:ea typeface="Arial Unicode MS" panose="020B0604020202020204" charset="-122"/>
                <a:cs typeface="Noto Naskh Arabic"/>
                <a:sym typeface="宋体" panose="02010600030101010101" pitchFamily="2" charset="-122"/>
              </a:rPr>
              <a:t>Contoh : Tunjukan bahwa pernyataan majemuk p=&gt;(pvq) adalah sebuah </a:t>
            </a:r>
            <a:r>
              <a:rPr lang="en-US" altLang="in" sz="1400" i="1" dirty="0">
                <a:solidFill>
                  <a:srgbClr val="BF0000"/>
                </a:solidFill>
                <a:latin typeface="Noto Naskh Arabic"/>
                <a:ea typeface="Arial Unicode MS" panose="020B0604020202020204" charset="-122"/>
                <a:cs typeface="Noto Naskh Arabic"/>
                <a:sym typeface="宋体" panose="02010600030101010101" pitchFamily="2" charset="-122"/>
              </a:rPr>
              <a:t>Tautologi</a:t>
            </a:r>
            <a:endParaRPr lang="zh-CN" altLang="en-US" sz="1400" i="1" dirty="0">
              <a:solidFill>
                <a:srgbClr val="BF0000"/>
              </a:solidFill>
              <a:latin typeface="Noto Naskh Arabic"/>
              <a:ea typeface="Arial Unicode MS" panose="020B0604020202020204" charset="-122"/>
              <a:cs typeface="Noto Naskh Arabic"/>
              <a:sym typeface="宋体" panose="02010600030101010101" pitchFamily="2" charset="-122"/>
            </a:endParaRPr>
          </a:p>
        </p:txBody>
      </p:sp>
      <p:sp>
        <p:nvSpPr>
          <p:cNvPr id="1048701" name="Copyright Notice"/>
          <p:cNvSpPr/>
          <p:nvPr/>
        </p:nvSpPr>
        <p:spPr bwMode="auto">
          <a:xfrm>
            <a:off x="156626" y="376873"/>
            <a:ext cx="3676650" cy="4827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lnSpc>
                <a:spcPct val="150000"/>
              </a:lnSpc>
            </a:pPr>
            <a:r>
              <a:rPr lang="en-US" altLang="in" sz="1600" b="1" strike="noStrike" cap="small" noProof="1">
                <a:solidFill>
                  <a:srgbClr val="02A5E3"/>
                </a:solidFill>
                <a:latin typeface="Droid Sans Mono"/>
                <a:ea typeface="Arial Unicode MS" panose="020B0604020202020204" charset="-122"/>
                <a:cs typeface="Droid Sans Mono"/>
              </a:rPr>
              <a:t>A. Tautologi</a:t>
            </a:r>
            <a:endParaRPr lang="en-US" sz="1600" b="1" strike="noStrike" cap="small" noProof="1">
              <a:solidFill>
                <a:srgbClr val="02A5E3"/>
              </a:solidFill>
              <a:latin typeface="Droid Sans Mono"/>
              <a:ea typeface="Arial Unicode MS" panose="020B0604020202020204" charset="-122"/>
              <a:cs typeface="Droid Sans Mono"/>
            </a:endParaRPr>
          </a:p>
        </p:txBody>
      </p:sp>
      <p:sp>
        <p:nvSpPr>
          <p:cNvPr id="1048703" name="Copyright Notice"/>
          <p:cNvSpPr/>
          <p:nvPr/>
        </p:nvSpPr>
        <p:spPr bwMode="auto">
          <a:xfrm>
            <a:off x="5087935" y="726603"/>
            <a:ext cx="3676650" cy="2922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altLang="in" sz="1800" b="1" i="1" strike="noStrike" cap="small" noProof="1">
                <a:solidFill>
                  <a:srgbClr val="FFC000"/>
                </a:solidFill>
                <a:effectLst>
                  <a:outerShdw blurRad="38100" dist="38100" dir="2700000" algn="br" rotWithShape="0">
                    <a:srgbClr val="000000"/>
                  </a:outerShdw>
                </a:effectLst>
                <a:latin typeface="Arial Unicode MS" panose="020B0604020202020204" charset="-122"/>
                <a:ea typeface="Arial Unicode MS" panose="020B0604020202020204" charset="-122"/>
              </a:rPr>
              <a:t>Tabel kebenaran</a:t>
            </a:r>
            <a:endParaRPr lang="en-US" sz="1800" b="1" i="1" strike="noStrike" cap="small" noProof="1">
              <a:solidFill>
                <a:srgbClr val="FFC000"/>
              </a:solidFill>
              <a:effectLst>
                <a:outerShdw blurRad="38100" dist="38100" dir="2700000" algn="br" rotWithShape="0">
                  <a:srgbClr val="000000"/>
                </a:outerShdw>
              </a:effectLst>
              <a:latin typeface="Arial Unicode MS" panose="020B0604020202020204" charset="-122"/>
              <a:ea typeface="Arial Unicode MS" panose="020B0604020202020204" charset="-122"/>
            </a:endParaRPr>
          </a:p>
        </p:txBody>
      </p:sp>
      <p:sp>
        <p:nvSpPr>
          <p:cNvPr id="1048705" name="文本框 2"/>
          <p:cNvSpPr txBox="1"/>
          <p:nvPr/>
        </p:nvSpPr>
        <p:spPr>
          <a:xfrm>
            <a:off x="7235825" y="131763"/>
            <a:ext cx="1741488" cy="245110"/>
          </a:xfrm>
          <a:prstGeom prst="rect">
            <a:avLst/>
          </a:prstGeom>
          <a:noFill/>
          <a:ln w="9525">
            <a:noFill/>
          </a:ln>
        </p:spPr>
        <p:txBody>
          <a:bodyPr wrap="square" anchor="t">
            <a:spAutoFit/>
          </a:bodyPr>
          <a:lstStyle/>
          <a:p>
            <a:pPr algn="l"/>
            <a:r>
              <a:rPr lang="zh-CN" altLang="en-US" sz="1000">
                <a:solidFill>
                  <a:srgbClr val="262626"/>
                </a:solidFill>
                <a:latin typeface="Arial Unicode MS" panose="020B0604020202020204" charset="-122"/>
                <a:ea typeface="Arial Unicode MS" panose="020B0604020202020204" charset="-122"/>
              </a:rPr>
              <a:t>Enter title</a:t>
            </a:r>
          </a:p>
        </p:txBody>
      </p:sp>
      <p:graphicFrame>
        <p:nvGraphicFramePr>
          <p:cNvPr id="4194304" name="Table 4194303"/>
          <p:cNvGraphicFramePr>
            <a:graphicFrameLocks/>
          </p:cNvGraphicFramePr>
          <p:nvPr/>
        </p:nvGraphicFramePr>
        <p:xfrm>
          <a:off x="4572000" y="1368594"/>
          <a:ext cx="3723912" cy="2517065"/>
        </p:xfrm>
        <a:graphic>
          <a:graphicData uri="http://schemas.openxmlformats.org/drawingml/2006/table">
            <a:tbl>
              <a:tblPr firstRow="1" bandRow="1">
                <a:tableStyleId>{93296810-A885-4BE3-A3E7-6D5BEEA58F36}</a:tableStyleId>
              </a:tblPr>
              <a:tblGrid>
                <a:gridCol w="930978">
                  <a:extLst>
                    <a:ext uri="{9D8B030D-6E8A-4147-A177-3AD203B41FA5}">
                      <a16:colId xmlns:a16="http://schemas.microsoft.com/office/drawing/2014/main" val="20000"/>
                    </a:ext>
                  </a:extLst>
                </a:gridCol>
                <a:gridCol w="930978">
                  <a:extLst>
                    <a:ext uri="{9D8B030D-6E8A-4147-A177-3AD203B41FA5}">
                      <a16:colId xmlns:a16="http://schemas.microsoft.com/office/drawing/2014/main" val="20001"/>
                    </a:ext>
                  </a:extLst>
                </a:gridCol>
                <a:gridCol w="930978">
                  <a:extLst>
                    <a:ext uri="{9D8B030D-6E8A-4147-A177-3AD203B41FA5}">
                      <a16:colId xmlns:a16="http://schemas.microsoft.com/office/drawing/2014/main" val="20002"/>
                    </a:ext>
                  </a:extLst>
                </a:gridCol>
                <a:gridCol w="930978">
                  <a:extLst>
                    <a:ext uri="{9D8B030D-6E8A-4147-A177-3AD203B41FA5}">
                      <a16:colId xmlns:a16="http://schemas.microsoft.com/office/drawing/2014/main" val="20003"/>
                    </a:ext>
                  </a:extLst>
                </a:gridCol>
              </a:tblGrid>
              <a:tr h="503413">
                <a:tc>
                  <a:txBody>
                    <a:bodyPr/>
                    <a:lstStyle/>
                    <a:p>
                      <a:pPr algn="ctr"/>
                      <a:r>
                        <a:rPr lang="en-US" altLang="in"/>
                        <a:t>P</a:t>
                      </a:r>
                      <a:endParaRPr lang="in-ID" altLang="en-US"/>
                    </a:p>
                  </a:txBody>
                  <a:tcPr/>
                </a:tc>
                <a:tc>
                  <a:txBody>
                    <a:bodyPr/>
                    <a:lstStyle/>
                    <a:p>
                      <a:pPr algn="ctr"/>
                      <a:r>
                        <a:rPr lang="en-US" altLang="in"/>
                        <a:t>q</a:t>
                      </a:r>
                      <a:endParaRPr lang="in-ID" altLang="en-US"/>
                    </a:p>
                  </a:txBody>
                  <a:tcPr/>
                </a:tc>
                <a:tc>
                  <a:txBody>
                    <a:bodyPr/>
                    <a:lstStyle/>
                    <a:p>
                      <a:pPr algn="ctr"/>
                      <a:r>
                        <a:rPr lang="en-US" altLang="in"/>
                        <a:t>Pvq</a:t>
                      </a:r>
                      <a:endParaRPr lang="in-ID" altLang="en-US"/>
                    </a:p>
                  </a:txBody>
                  <a:tcPr/>
                </a:tc>
                <a:tc>
                  <a:txBody>
                    <a:bodyPr/>
                    <a:lstStyle/>
                    <a:p>
                      <a:pPr algn="ctr"/>
                      <a:r>
                        <a:rPr lang="en-US" altLang="in"/>
                        <a:t>P=</a:t>
                      </a:r>
                      <a:r>
                        <a:rPr lang="in" altLang="in"/>
                        <a:t>›</a:t>
                      </a:r>
                      <a:r>
                        <a:rPr lang="en-US" altLang="in"/>
                        <a:t>(pvq)</a:t>
                      </a:r>
                      <a:endParaRPr lang="in-ID" altLang="en-US"/>
                    </a:p>
                  </a:txBody>
                  <a:tcPr/>
                </a:tc>
                <a:extLst>
                  <a:ext uri="{0D108BD9-81ED-4DB2-BD59-A6C34878D82A}">
                    <a16:rowId xmlns:a16="http://schemas.microsoft.com/office/drawing/2014/main" val="10000"/>
                  </a:ext>
                </a:extLst>
              </a:tr>
              <a:tr h="503413">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extLst>
                  <a:ext uri="{0D108BD9-81ED-4DB2-BD59-A6C34878D82A}">
                    <a16:rowId xmlns:a16="http://schemas.microsoft.com/office/drawing/2014/main" val="10001"/>
                  </a:ext>
                </a:extLst>
              </a:tr>
              <a:tr h="503413">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extLst>
                  <a:ext uri="{0D108BD9-81ED-4DB2-BD59-A6C34878D82A}">
                    <a16:rowId xmlns:a16="http://schemas.microsoft.com/office/drawing/2014/main" val="10002"/>
                  </a:ext>
                </a:extLst>
              </a:tr>
              <a:tr h="503413">
                <a:tc>
                  <a:txBody>
                    <a:bodyPr/>
                    <a:lstStyle/>
                    <a:p>
                      <a:pPr algn="ctr"/>
                      <a:r>
                        <a:rPr lang="en-US" altLang="in"/>
                        <a:t>S</a:t>
                      </a:r>
                      <a:endParaRPr lang="in-ID" altLang="en-US"/>
                    </a:p>
                    <a:p>
                      <a:pPr algn="ct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extLst>
                  <a:ext uri="{0D108BD9-81ED-4DB2-BD59-A6C34878D82A}">
                    <a16:rowId xmlns:a16="http://schemas.microsoft.com/office/drawing/2014/main" val="10003"/>
                  </a:ext>
                </a:extLst>
              </a:tr>
              <a:tr h="503413">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extLst>
                  <a:ext uri="{0D108BD9-81ED-4DB2-BD59-A6C34878D82A}">
                    <a16:rowId xmlns:a16="http://schemas.microsoft.com/office/drawing/2014/main" val="10004"/>
                  </a:ext>
                </a:extLst>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97152"/>
                                        </p:tgtEl>
                                        <p:attrNameLst>
                                          <p:attrName>style.visibility</p:attrName>
                                        </p:attrNameLst>
                                      </p:cBhvr>
                                      <p:to>
                                        <p:strVal val="visible"/>
                                      </p:to>
                                    </p:set>
                                    <p:anim calcmode="lin" valueType="num">
                                      <p:cBhvr>
                                        <p:cTn id="7" dur="500" fill="hold"/>
                                        <p:tgtEl>
                                          <p:spTgt spid="2097152"/>
                                        </p:tgtEl>
                                        <p:attrNameLst>
                                          <p:attrName>ppt_x</p:attrName>
                                        </p:attrNameLst>
                                      </p:cBhvr>
                                      <p:tavLst>
                                        <p:tav tm="0">
                                          <p:val>
                                            <p:strVal val="#ppt_x"/>
                                          </p:val>
                                        </p:tav>
                                        <p:tav tm="100000">
                                          <p:val>
                                            <p:strVal val="#ppt_x"/>
                                          </p:val>
                                        </p:tav>
                                      </p:tavLst>
                                    </p:anim>
                                    <p:anim calcmode="lin" valueType="num">
                                      <p:cBhvr>
                                        <p:cTn id="8" dur="500" fill="hold"/>
                                        <p:tgtEl>
                                          <p:spTgt spid="20971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48701"/>
                                        </p:tgtEl>
                                        <p:attrNameLst>
                                          <p:attrName>style.visibility</p:attrName>
                                        </p:attrNameLst>
                                      </p:cBhvr>
                                      <p:to>
                                        <p:strVal val="visible"/>
                                      </p:to>
                                    </p:set>
                                    <p:anim calcmode="lin" valueType="num">
                                      <p:cBhvr>
                                        <p:cTn id="12" dur="500" fill="hold"/>
                                        <p:tgtEl>
                                          <p:spTgt spid="1048701"/>
                                        </p:tgtEl>
                                        <p:attrNameLst>
                                          <p:attrName>ppt_w</p:attrName>
                                        </p:attrNameLst>
                                      </p:cBhvr>
                                      <p:tavLst>
                                        <p:tav tm="0">
                                          <p:val>
                                            <p:fltVal val="0"/>
                                          </p:val>
                                        </p:tav>
                                        <p:tav tm="100000">
                                          <p:val>
                                            <p:strVal val="#ppt_w"/>
                                          </p:val>
                                        </p:tav>
                                      </p:tavLst>
                                    </p:anim>
                                    <p:anim calcmode="lin" valueType="num">
                                      <p:cBhvr>
                                        <p:cTn id="13" dur="500" fill="hold"/>
                                        <p:tgtEl>
                                          <p:spTgt spid="1048701"/>
                                        </p:tgtEl>
                                        <p:attrNameLst>
                                          <p:attrName>ppt_h</p:attrName>
                                        </p:attrNameLst>
                                      </p:cBhvr>
                                      <p:tavLst>
                                        <p:tav tm="0">
                                          <p:val>
                                            <p:fltVal val="0"/>
                                          </p:val>
                                        </p:tav>
                                        <p:tav tm="100000">
                                          <p:val>
                                            <p:strVal val="#ppt_h"/>
                                          </p:val>
                                        </p:tav>
                                      </p:tavLst>
                                    </p:anim>
                                    <p:animEffect transition="in" filter="fade">
                                      <p:cBhvr>
                                        <p:cTn id="14" dur="500"/>
                                        <p:tgtEl>
                                          <p:spTgt spid="1048701"/>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48700"/>
                                        </p:tgtEl>
                                        <p:attrNameLst>
                                          <p:attrName>style.visibility</p:attrName>
                                        </p:attrNameLst>
                                      </p:cBhvr>
                                      <p:to>
                                        <p:strVal val="visible"/>
                                      </p:to>
                                    </p:set>
                                    <p:anim calcmode="lin" valueType="num">
                                      <p:cBhvr>
                                        <p:cTn id="18" dur="500" fill="hold"/>
                                        <p:tgtEl>
                                          <p:spTgt spid="1048700"/>
                                        </p:tgtEl>
                                        <p:attrNameLst>
                                          <p:attrName>ppt_w</p:attrName>
                                        </p:attrNameLst>
                                      </p:cBhvr>
                                      <p:tavLst>
                                        <p:tav tm="0">
                                          <p:val>
                                            <p:fltVal val="0"/>
                                          </p:val>
                                        </p:tav>
                                        <p:tav tm="100000">
                                          <p:val>
                                            <p:strVal val="#ppt_w"/>
                                          </p:val>
                                        </p:tav>
                                      </p:tavLst>
                                    </p:anim>
                                    <p:anim calcmode="lin" valueType="num">
                                      <p:cBhvr>
                                        <p:cTn id="19" dur="500" fill="hold"/>
                                        <p:tgtEl>
                                          <p:spTgt spid="1048700"/>
                                        </p:tgtEl>
                                        <p:attrNameLst>
                                          <p:attrName>ppt_h</p:attrName>
                                        </p:attrNameLst>
                                      </p:cBhvr>
                                      <p:tavLst>
                                        <p:tav tm="0">
                                          <p:val>
                                            <p:fltVal val="0"/>
                                          </p:val>
                                        </p:tav>
                                        <p:tav tm="100000">
                                          <p:val>
                                            <p:strVal val="#ppt_h"/>
                                          </p:val>
                                        </p:tav>
                                      </p:tavLst>
                                    </p:anim>
                                    <p:animEffect transition="in" filter="fade">
                                      <p:cBhvr>
                                        <p:cTn id="20" dur="500"/>
                                        <p:tgtEl>
                                          <p:spTgt spid="1048700"/>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048703"/>
                                        </p:tgtEl>
                                        <p:attrNameLst>
                                          <p:attrName>style.visibility</p:attrName>
                                        </p:attrNameLst>
                                      </p:cBhvr>
                                      <p:to>
                                        <p:strVal val="visible"/>
                                      </p:to>
                                    </p:set>
                                    <p:anim calcmode="lin" valueType="num">
                                      <p:cBhvr>
                                        <p:cTn id="24" dur="500" fill="hold"/>
                                        <p:tgtEl>
                                          <p:spTgt spid="1048703"/>
                                        </p:tgtEl>
                                        <p:attrNameLst>
                                          <p:attrName>ppt_w</p:attrName>
                                        </p:attrNameLst>
                                      </p:cBhvr>
                                      <p:tavLst>
                                        <p:tav tm="0">
                                          <p:val>
                                            <p:fltVal val="0"/>
                                          </p:val>
                                        </p:tav>
                                        <p:tav tm="100000">
                                          <p:val>
                                            <p:strVal val="#ppt_w"/>
                                          </p:val>
                                        </p:tav>
                                      </p:tavLst>
                                    </p:anim>
                                    <p:anim calcmode="lin" valueType="num">
                                      <p:cBhvr>
                                        <p:cTn id="25" dur="500" fill="hold"/>
                                        <p:tgtEl>
                                          <p:spTgt spid="1048703"/>
                                        </p:tgtEl>
                                        <p:attrNameLst>
                                          <p:attrName>ppt_h</p:attrName>
                                        </p:attrNameLst>
                                      </p:cBhvr>
                                      <p:tavLst>
                                        <p:tav tm="0">
                                          <p:val>
                                            <p:fltVal val="0"/>
                                          </p:val>
                                        </p:tav>
                                        <p:tav tm="100000">
                                          <p:val>
                                            <p:strVal val="#ppt_h"/>
                                          </p:val>
                                        </p:tav>
                                      </p:tavLst>
                                    </p:anim>
                                    <p:animEffect transition="in" filter="fade">
                                      <p:cBhvr>
                                        <p:cTn id="26" dur="500"/>
                                        <p:tgtEl>
                                          <p:spTgt spid="1048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1" grpId="0" bldLvl="0" animBg="1"/>
      <p:bldP spid="104870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1"/>
          <p:cNvPicPr>
            <a:picLocks noChangeAspect="1"/>
          </p:cNvPicPr>
          <p:nvPr/>
        </p:nvPicPr>
        <p:blipFill>
          <a:blip r:embed="rId2"/>
          <a:srcRect l="14931" t="4521" r="17717" b="136"/>
          <a:stretch>
            <a:fillRect/>
          </a:stretch>
        </p:blipFill>
        <p:spPr>
          <a:xfrm>
            <a:off x="4372276" y="-22225"/>
            <a:ext cx="4738688" cy="5165725"/>
          </a:xfrm>
          <a:prstGeom prst="rect">
            <a:avLst/>
          </a:prstGeom>
          <a:noFill/>
          <a:ln w="9525">
            <a:noFill/>
          </a:ln>
        </p:spPr>
      </p:pic>
      <p:sp>
        <p:nvSpPr>
          <p:cNvPr id="1048782" name="矩形 8"/>
          <p:cNvSpPr/>
          <p:nvPr/>
        </p:nvSpPr>
        <p:spPr>
          <a:xfrm>
            <a:off x="238124" y="1827530"/>
            <a:ext cx="3771900" cy="2059939"/>
          </a:xfrm>
          <a:prstGeom prst="rect">
            <a:avLst/>
          </a:prstGeom>
          <a:noFill/>
          <a:ln w="9525">
            <a:noFill/>
            <a:miter/>
          </a:ln>
        </p:spPr>
        <p:txBody>
          <a:bodyPr wrap="square" anchor="t">
            <a:spAutoFit/>
          </a:bodyPr>
          <a:lstStyle/>
          <a:p>
            <a:pPr lvl="0" fontAlgn="base">
              <a:lnSpc>
                <a:spcPct val="150000"/>
              </a:lnSpc>
            </a:pPr>
            <a:r>
              <a:rPr lang="en-US" altLang="in" sz="1400" strike="noStrike" noProof="1">
                <a:solidFill>
                  <a:schemeClr val="tx1"/>
                </a:solidFill>
                <a:latin typeface="Noto Sans Armenian"/>
                <a:ea typeface="Arial Unicode MS" panose="020B0604020202020204" charset="-122"/>
                <a:cs typeface="Noto Naskh Arabic"/>
                <a:sym typeface="微软雅黑" panose="020B0503020204020204" charset="-122"/>
              </a:rPr>
              <a:t>Sebuah pernyataan majemuk yang selalu salah (False) untuk semua kemungkinan nilai kebenaran dari pernyataan- pernyataan komponennya.</a:t>
            </a:r>
            <a:endParaRPr lang="en-US" altLang="x-none" sz="1400" strike="noStrike" noProof="1">
              <a:solidFill>
                <a:schemeClr val="tx1"/>
              </a:solidFill>
              <a:latin typeface="Noto Sans Armenian"/>
              <a:ea typeface="Arial Unicode MS" panose="020B0604020202020204" charset="-122"/>
              <a:cs typeface="Noto Naskh Arabic"/>
              <a:sym typeface="微软雅黑" panose="020B0503020204020204" charset="-122"/>
            </a:endParaRPr>
          </a:p>
          <a:p>
            <a:pPr lvl="0" fontAlgn="base">
              <a:lnSpc>
                <a:spcPct val="150000"/>
              </a:lnSpc>
            </a:pPr>
            <a:r>
              <a:rPr lang="en-US" altLang="in" sz="1400" strike="noStrike" noProof="1">
                <a:solidFill>
                  <a:schemeClr val="tx1"/>
                </a:solidFill>
                <a:latin typeface="Noto Sans Armenian"/>
                <a:ea typeface="Arial Unicode MS" panose="020B0604020202020204" charset="-122"/>
                <a:cs typeface="Noto Naskh Arabic"/>
                <a:sym typeface="微软雅黑" panose="020B0503020204020204" charset="-122"/>
              </a:rPr>
              <a:t>Contoh :  Tunjukan bahwa pernyataan majemuk (p^q)^p adalah sebuah </a:t>
            </a:r>
            <a:r>
              <a:rPr lang="en-US" altLang="in" sz="1400" i="1" strike="noStrike" noProof="1">
                <a:solidFill>
                  <a:srgbClr val="F46D43"/>
                </a:solidFill>
                <a:latin typeface="Noto Sans Armenian"/>
                <a:ea typeface="Arial Unicode MS" panose="020B0604020202020204" charset="-122"/>
                <a:cs typeface="Noto Naskh Arabic"/>
                <a:sym typeface="微软雅黑" panose="020B0503020204020204" charset="-122"/>
              </a:rPr>
              <a:t>kontradiksi</a:t>
            </a:r>
            <a:r>
              <a:rPr lang="en-US" altLang="in" sz="1400" strike="noStrike" noProof="1">
                <a:solidFill>
                  <a:schemeClr val="tx1"/>
                </a:solidFill>
                <a:latin typeface="Noto Sans Armenian"/>
                <a:ea typeface="Arial Unicode MS" panose="020B0604020202020204" charset="-122"/>
                <a:cs typeface="Noto Naskh Arabic"/>
                <a:sym typeface="微软雅黑" panose="020B0503020204020204" charset="-122"/>
              </a:rPr>
              <a:t>.</a:t>
            </a:r>
            <a:endParaRPr lang="en-US" altLang="x-none" sz="1400" strike="noStrike" noProof="1">
              <a:solidFill>
                <a:schemeClr val="tx1"/>
              </a:solidFill>
              <a:latin typeface="Noto Sans Armenian"/>
              <a:ea typeface="Arial Unicode MS" panose="020B0604020202020204" charset="-122"/>
              <a:cs typeface="Noto Naskh Arabic"/>
              <a:sym typeface="微软雅黑" panose="020B0503020204020204" charset="-122"/>
            </a:endParaRPr>
          </a:p>
        </p:txBody>
      </p:sp>
      <p:sp>
        <p:nvSpPr>
          <p:cNvPr id="1048783" name="Text Box 3"/>
          <p:cNvSpPr txBox="1"/>
          <p:nvPr/>
        </p:nvSpPr>
        <p:spPr>
          <a:xfrm>
            <a:off x="354010" y="1003735"/>
            <a:ext cx="3781425" cy="548640"/>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l" fontAlgn="base">
              <a:lnSpc>
                <a:spcPct val="150000"/>
              </a:lnSpc>
              <a:buNone/>
            </a:pPr>
            <a:r>
              <a:rPr lang="en-US" altLang="in" sz="2000" b="1" strike="noStrike" cap="small" noProof="1">
                <a:solidFill>
                  <a:srgbClr val="92D04F"/>
                </a:solidFill>
                <a:latin typeface="Arial Unicode MS" panose="020B0604020202020204" charset="-122"/>
                <a:ea typeface="Arial Unicode MS" panose="020B0604020202020204" charset="-122"/>
                <a:cs typeface="Arial Unicode MS" panose="020B0604020202020204" charset="-122"/>
                <a:sym typeface="+mn-ea"/>
              </a:rPr>
              <a:t>B. Kontradiksi</a:t>
            </a:r>
            <a:endParaRPr lang="en-US" sz="2000" b="1" strike="noStrike" cap="small" noProof="1">
              <a:solidFill>
                <a:srgbClr val="92D04F"/>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785" name="矩形 3"/>
          <p:cNvSpPr/>
          <p:nvPr/>
        </p:nvSpPr>
        <p:spPr>
          <a:xfrm>
            <a:off x="354011" y="425447"/>
            <a:ext cx="1770063" cy="419100"/>
          </a:xfrm>
          <a:prstGeom prst="rect">
            <a:avLst/>
          </a:prstGeom>
          <a:solidFill>
            <a:srgbClr val="002748"/>
          </a:solidFill>
          <a:ln w="12700">
            <a:noFill/>
            <a:miter/>
          </a:ln>
        </p:spPr>
        <p:txBody>
          <a:bodyPr anchor="ctr"/>
          <a:lstStyle/>
          <a:p>
            <a:pPr lvl="0" algn="ctr" fontAlgn="base"/>
            <a:endParaRPr lang="zh-CN" altLang="en-US" sz="1875" strike="noStrike" noProof="1">
              <a:latin typeface="Arial Unicode MS" panose="020B0604020202020204" charset="-122"/>
              <a:ea typeface="Arial Unicode MS" panose="020B0604020202020204" charset="-122"/>
            </a:endParaRPr>
          </a:p>
        </p:txBody>
      </p:sp>
      <p:graphicFrame>
        <p:nvGraphicFramePr>
          <p:cNvPr id="4194305" name="Table 4194304"/>
          <p:cNvGraphicFramePr>
            <a:graphicFrameLocks/>
          </p:cNvGraphicFramePr>
          <p:nvPr/>
        </p:nvGraphicFramePr>
        <p:xfrm>
          <a:off x="4572000" y="1341117"/>
          <a:ext cx="4339240" cy="2380040"/>
        </p:xfrm>
        <a:graphic>
          <a:graphicData uri="http://schemas.openxmlformats.org/drawingml/2006/table">
            <a:tbl>
              <a:tblPr firstRow="1" bandRow="1">
                <a:tableStyleId>{00A15C55-8517-42AA-B614-E9B94910E394}</a:tableStyleId>
              </a:tblPr>
              <a:tblGrid>
                <a:gridCol w="867848">
                  <a:extLst>
                    <a:ext uri="{9D8B030D-6E8A-4147-A177-3AD203B41FA5}">
                      <a16:colId xmlns:a16="http://schemas.microsoft.com/office/drawing/2014/main" val="20000"/>
                    </a:ext>
                  </a:extLst>
                </a:gridCol>
                <a:gridCol w="867848">
                  <a:extLst>
                    <a:ext uri="{9D8B030D-6E8A-4147-A177-3AD203B41FA5}">
                      <a16:colId xmlns:a16="http://schemas.microsoft.com/office/drawing/2014/main" val="20001"/>
                    </a:ext>
                  </a:extLst>
                </a:gridCol>
                <a:gridCol w="867848">
                  <a:extLst>
                    <a:ext uri="{9D8B030D-6E8A-4147-A177-3AD203B41FA5}">
                      <a16:colId xmlns:a16="http://schemas.microsoft.com/office/drawing/2014/main" val="20002"/>
                    </a:ext>
                  </a:extLst>
                </a:gridCol>
                <a:gridCol w="867848">
                  <a:extLst>
                    <a:ext uri="{9D8B030D-6E8A-4147-A177-3AD203B41FA5}">
                      <a16:colId xmlns:a16="http://schemas.microsoft.com/office/drawing/2014/main" val="20003"/>
                    </a:ext>
                  </a:extLst>
                </a:gridCol>
                <a:gridCol w="867848">
                  <a:extLst>
                    <a:ext uri="{9D8B030D-6E8A-4147-A177-3AD203B41FA5}">
                      <a16:colId xmlns:a16="http://schemas.microsoft.com/office/drawing/2014/main" val="20004"/>
                    </a:ext>
                  </a:extLst>
                </a:gridCol>
              </a:tblGrid>
              <a:tr h="469280">
                <a:tc>
                  <a:txBody>
                    <a:bodyPr/>
                    <a:lstStyle/>
                    <a:p>
                      <a:pPr algn="ctr"/>
                      <a:r>
                        <a:rPr lang="en-US" altLang="in"/>
                        <a:t>P</a:t>
                      </a:r>
                      <a:endParaRPr lang="in-ID" altLang="en-US"/>
                    </a:p>
                  </a:txBody>
                  <a:tcPr/>
                </a:tc>
                <a:tc>
                  <a:txBody>
                    <a:bodyPr/>
                    <a:lstStyle/>
                    <a:p>
                      <a:pPr algn="ctr"/>
                      <a:r>
                        <a:rPr lang="en-US" altLang="in"/>
                        <a:t>q</a:t>
                      </a:r>
                      <a:endParaRPr lang="in-ID" altLang="en-US"/>
                    </a:p>
                  </a:txBody>
                  <a:tcPr/>
                </a:tc>
                <a:tc>
                  <a:txBody>
                    <a:bodyPr/>
                    <a:lstStyle/>
                    <a:p>
                      <a:pPr algn="ctr"/>
                      <a:r>
                        <a:rPr lang="en-US" altLang="in"/>
                        <a:t>~p</a:t>
                      </a:r>
                      <a:endParaRPr lang="in-ID" altLang="en-US"/>
                    </a:p>
                  </a:txBody>
                  <a:tcPr/>
                </a:tc>
                <a:tc>
                  <a:txBody>
                    <a:bodyPr/>
                    <a:lstStyle/>
                    <a:p>
                      <a:pPr algn="ctr"/>
                      <a:r>
                        <a:rPr lang="en-US" altLang="in"/>
                        <a:t>P^q</a:t>
                      </a:r>
                      <a:endParaRPr lang="in-ID" altLang="en-US"/>
                    </a:p>
                  </a:txBody>
                  <a:tcPr/>
                </a:tc>
                <a:tc>
                  <a:txBody>
                    <a:bodyPr/>
                    <a:lstStyle/>
                    <a:p>
                      <a:pPr algn="ctr"/>
                      <a:r>
                        <a:rPr lang="en-US" altLang="in"/>
                        <a:t>(p^q)^~p</a:t>
                      </a:r>
                      <a:endParaRPr lang="in-ID" altLang="en-US"/>
                    </a:p>
                  </a:txBody>
                  <a:tcPr/>
                </a:tc>
                <a:extLst>
                  <a:ext uri="{0D108BD9-81ED-4DB2-BD59-A6C34878D82A}">
                    <a16:rowId xmlns:a16="http://schemas.microsoft.com/office/drawing/2014/main" val="10000"/>
                  </a:ext>
                </a:extLst>
              </a:tr>
              <a:tr h="469280">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extLst>
                  <a:ext uri="{0D108BD9-81ED-4DB2-BD59-A6C34878D82A}">
                    <a16:rowId xmlns:a16="http://schemas.microsoft.com/office/drawing/2014/main" val="10001"/>
                  </a:ext>
                </a:extLst>
              </a:tr>
              <a:tr h="469280">
                <a:tc>
                  <a:txBody>
                    <a:bodyPr/>
                    <a:lstStyle/>
                    <a:p>
                      <a:pPr algn="ctr"/>
                      <a:r>
                        <a:rPr lang="en-US" altLang="in"/>
                        <a:t>B</a:t>
                      </a:r>
                      <a:endParaRPr lang="in-ID" altLang="en-US"/>
                    </a:p>
                  </a:txBody>
                  <a:tcPr/>
                </a:tc>
                <a:tc>
                  <a:txBody>
                    <a:bodyPr/>
                    <a:lstStyle/>
                    <a:p>
                      <a:pPr algn="ctr"/>
                      <a:r>
                        <a:rPr lang="en-US" altLang="in"/>
                        <a:t>S </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extLst>
                  <a:ext uri="{0D108BD9-81ED-4DB2-BD59-A6C34878D82A}">
                    <a16:rowId xmlns:a16="http://schemas.microsoft.com/office/drawing/2014/main" val="10002"/>
                  </a:ext>
                </a:extLst>
              </a:tr>
              <a:tr h="469280">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extLst>
                  <a:ext uri="{0D108BD9-81ED-4DB2-BD59-A6C34878D82A}">
                    <a16:rowId xmlns:a16="http://schemas.microsoft.com/office/drawing/2014/main" val="10003"/>
                  </a:ext>
                </a:extLst>
              </a:tr>
              <a:tr h="469280">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extLst>
                  <a:ext uri="{0D108BD9-81ED-4DB2-BD59-A6C34878D82A}">
                    <a16:rowId xmlns:a16="http://schemas.microsoft.com/office/drawing/2014/main" val="10004"/>
                  </a:ext>
                </a:extLst>
              </a:tr>
            </a:tbl>
          </a:graphicData>
        </a:graphic>
      </p:graphicFrame>
      <p:sp>
        <p:nvSpPr>
          <p:cNvPr id="1049468" name="TextBox 1049467"/>
          <p:cNvSpPr txBox="1"/>
          <p:nvPr/>
        </p:nvSpPr>
        <p:spPr>
          <a:xfrm>
            <a:off x="4571999" y="589277"/>
            <a:ext cx="4000000" cy="751840"/>
          </a:xfrm>
          <a:prstGeom prst="rect">
            <a:avLst/>
          </a:prstGeom>
        </p:spPr>
        <p:txBody>
          <a:bodyPr wrap="square" rtlCol="0">
            <a:spAutoFit/>
          </a:bodyPr>
          <a:lstStyle/>
          <a:p>
            <a:r>
              <a:rPr lang="en-US" altLang="in" sz="2800" i="1">
                <a:solidFill>
                  <a:srgbClr val="000000"/>
                </a:solidFill>
                <a:effectLst>
                  <a:outerShdw blurRad="38100" dist="38100" dir="2700000" algn="br" rotWithShape="0">
                    <a:srgbClr val="000000"/>
                  </a:outerShdw>
                </a:effectLst>
                <a:latin typeface="Coming Soon"/>
              </a:rPr>
              <a:t>Tabel kebenaran</a:t>
            </a:r>
            <a:endParaRPr lang="in-ID" sz="2800" i="1">
              <a:solidFill>
                <a:srgbClr val="000000"/>
              </a:solidFill>
              <a:effectLst>
                <a:outerShdw blurRad="38100" dist="38100" dir="2700000" algn="br" rotWithShape="0">
                  <a:srgbClr val="000000"/>
                </a:outerShdw>
              </a:effectLst>
              <a:latin typeface="Coming Soon"/>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97153"/>
                                        </p:tgtEl>
                                        <p:attrNameLst>
                                          <p:attrName>style.visibility</p:attrName>
                                        </p:attrNameLst>
                                      </p:cBhvr>
                                      <p:to>
                                        <p:strVal val="visible"/>
                                      </p:to>
                                    </p:set>
                                    <p:animEffect transition="in" filter="blinds(horizontal)">
                                      <p:cBhvr>
                                        <p:cTn id="7" dur="500"/>
                                        <p:tgtEl>
                                          <p:spTgt spid="209715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48785"/>
                                        </p:tgtEl>
                                        <p:attrNameLst>
                                          <p:attrName>style.visibility</p:attrName>
                                        </p:attrNameLst>
                                      </p:cBhvr>
                                      <p:to>
                                        <p:strVal val="visible"/>
                                      </p:to>
                                    </p:set>
                                    <p:anim calcmode="lin" valueType="num">
                                      <p:cBhvr>
                                        <p:cTn id="11" dur="500" fill="hold"/>
                                        <p:tgtEl>
                                          <p:spTgt spid="1048785"/>
                                        </p:tgtEl>
                                        <p:attrNameLst>
                                          <p:attrName>ppt_x</p:attrName>
                                        </p:attrNameLst>
                                      </p:cBhvr>
                                      <p:tavLst>
                                        <p:tav tm="0">
                                          <p:val>
                                            <p:strVal val="0-#ppt_w/2"/>
                                          </p:val>
                                        </p:tav>
                                        <p:tav tm="100000">
                                          <p:val>
                                            <p:strVal val="#ppt_x"/>
                                          </p:val>
                                        </p:tav>
                                      </p:tavLst>
                                    </p:anim>
                                    <p:anim calcmode="lin" valueType="num">
                                      <p:cBhvr>
                                        <p:cTn id="12" dur="500" fill="hold"/>
                                        <p:tgtEl>
                                          <p:spTgt spid="104878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1048783"/>
                                        </p:tgtEl>
                                        <p:attrNameLst>
                                          <p:attrName>style.visibility</p:attrName>
                                        </p:attrNameLst>
                                      </p:cBhvr>
                                      <p:to>
                                        <p:strVal val="visible"/>
                                      </p:to>
                                    </p:set>
                                    <p:anim calcmode="lin" valueType="num">
                                      <p:cBhvr>
                                        <p:cTn id="16" dur="500" fill="hold"/>
                                        <p:tgtEl>
                                          <p:spTgt spid="1048783"/>
                                        </p:tgtEl>
                                        <p:attrNameLst>
                                          <p:attrName>ppt_w</p:attrName>
                                        </p:attrNameLst>
                                      </p:cBhvr>
                                      <p:tavLst>
                                        <p:tav tm="0">
                                          <p:val>
                                            <p:fltVal val="0"/>
                                          </p:val>
                                        </p:tav>
                                        <p:tav tm="100000">
                                          <p:val>
                                            <p:strVal val="#ppt_w"/>
                                          </p:val>
                                        </p:tav>
                                      </p:tavLst>
                                    </p:anim>
                                    <p:anim calcmode="lin" valueType="num">
                                      <p:cBhvr>
                                        <p:cTn id="17" dur="500" fill="hold"/>
                                        <p:tgtEl>
                                          <p:spTgt spid="1048783"/>
                                        </p:tgtEl>
                                        <p:attrNameLst>
                                          <p:attrName>ppt_h</p:attrName>
                                        </p:attrNameLst>
                                      </p:cBhvr>
                                      <p:tavLst>
                                        <p:tav tm="0">
                                          <p:val>
                                            <p:fltVal val="0"/>
                                          </p:val>
                                        </p:tav>
                                        <p:tav tm="100000">
                                          <p:val>
                                            <p:strVal val="#ppt_h"/>
                                          </p:val>
                                        </p:tav>
                                      </p:tavLst>
                                    </p:anim>
                                    <p:anim calcmode="lin" valueType="num">
                                      <p:cBhvr>
                                        <p:cTn id="18" dur="500" fill="hold"/>
                                        <p:tgtEl>
                                          <p:spTgt spid="1048783"/>
                                        </p:tgtEl>
                                        <p:attrNameLst>
                                          <p:attrName>style.rotation</p:attrName>
                                        </p:attrNameLst>
                                      </p:cBhvr>
                                      <p:tavLst>
                                        <p:tav tm="0">
                                          <p:val>
                                            <p:fltVal val="360"/>
                                          </p:val>
                                        </p:tav>
                                        <p:tav tm="100000">
                                          <p:val>
                                            <p:fltVal val="0"/>
                                          </p:val>
                                        </p:tav>
                                      </p:tavLst>
                                    </p:anim>
                                    <p:animEffect transition="in" filter="fade">
                                      <p:cBhvr>
                                        <p:cTn id="19" dur="500"/>
                                        <p:tgtEl>
                                          <p:spTgt spid="1048783"/>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1048782"/>
                                        </p:tgtEl>
                                        <p:attrNameLst>
                                          <p:attrName>style.visibility</p:attrName>
                                        </p:attrNameLst>
                                      </p:cBhvr>
                                      <p:to>
                                        <p:strVal val="visible"/>
                                      </p:to>
                                    </p:set>
                                    <p:anim calcmode="lin" valueType="num">
                                      <p:cBhvr>
                                        <p:cTn id="23" dur="500" fill="hold"/>
                                        <p:tgtEl>
                                          <p:spTgt spid="1048782"/>
                                        </p:tgtEl>
                                        <p:attrNameLst>
                                          <p:attrName>ppt_w</p:attrName>
                                        </p:attrNameLst>
                                      </p:cBhvr>
                                      <p:tavLst>
                                        <p:tav tm="0">
                                          <p:val>
                                            <p:fltVal val="0"/>
                                          </p:val>
                                        </p:tav>
                                        <p:tav tm="100000">
                                          <p:val>
                                            <p:strVal val="#ppt_w"/>
                                          </p:val>
                                        </p:tav>
                                      </p:tavLst>
                                    </p:anim>
                                    <p:anim calcmode="lin" valueType="num">
                                      <p:cBhvr>
                                        <p:cTn id="24" dur="500" fill="hold"/>
                                        <p:tgtEl>
                                          <p:spTgt spid="1048782"/>
                                        </p:tgtEl>
                                        <p:attrNameLst>
                                          <p:attrName>ppt_h</p:attrName>
                                        </p:attrNameLst>
                                      </p:cBhvr>
                                      <p:tavLst>
                                        <p:tav tm="0">
                                          <p:val>
                                            <p:fltVal val="0"/>
                                          </p:val>
                                        </p:tav>
                                        <p:tav tm="100000">
                                          <p:val>
                                            <p:strVal val="#ppt_h"/>
                                          </p:val>
                                        </p:tav>
                                      </p:tavLst>
                                    </p:anim>
                                    <p:anim calcmode="lin" valueType="num">
                                      <p:cBhvr>
                                        <p:cTn id="25" dur="500" fill="hold"/>
                                        <p:tgtEl>
                                          <p:spTgt spid="1048782"/>
                                        </p:tgtEl>
                                        <p:attrNameLst>
                                          <p:attrName>style.rotation</p:attrName>
                                        </p:attrNameLst>
                                      </p:cBhvr>
                                      <p:tavLst>
                                        <p:tav tm="0">
                                          <p:val>
                                            <p:fltVal val="360"/>
                                          </p:val>
                                        </p:tav>
                                        <p:tav tm="100000">
                                          <p:val>
                                            <p:fltVal val="0"/>
                                          </p:val>
                                        </p:tav>
                                      </p:tavLst>
                                    </p:anim>
                                    <p:animEffect transition="in" filter="fade">
                                      <p:cBhvr>
                                        <p:cTn id="26" dur="500"/>
                                        <p:tgtEl>
                                          <p:spTgt spid="1048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2" grpId="0"/>
      <p:bldP spid="1048783" grpId="0"/>
      <p:bldP spid="104878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3" name="直角三角形 6"/>
          <p:cNvSpPr/>
          <p:nvPr/>
        </p:nvSpPr>
        <p:spPr>
          <a:xfrm rot="10800000">
            <a:off x="7754938" y="-12700"/>
            <a:ext cx="1411288"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9104" name="Copyright Notice"/>
          <p:cNvSpPr/>
          <p:nvPr/>
        </p:nvSpPr>
        <p:spPr bwMode="auto">
          <a:xfrm>
            <a:off x="827266" y="222086"/>
            <a:ext cx="5470525" cy="470063"/>
          </a:xfrm>
          <a:prstGeom prst="rect">
            <a:avLst/>
          </a:prstGeom>
          <a:solidFill>
            <a:srgbClr val="FFFFFF"/>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altLang="in" sz="2800" b="1" strike="noStrike" cap="small" noProof="1">
                <a:solidFill>
                  <a:srgbClr val="008000"/>
                </a:solidFill>
                <a:latin typeface="Arial Unicode MS" panose="020B0604020202020204" charset="-122"/>
                <a:ea typeface="Arial Unicode MS" panose="020B0604020202020204" charset="-122"/>
              </a:rPr>
              <a:t>C. Kontigent</a:t>
            </a:r>
            <a:endParaRPr lang="en-US" sz="2800" b="1" strike="noStrike" cap="small" noProof="1">
              <a:solidFill>
                <a:srgbClr val="008000"/>
              </a:solidFill>
              <a:latin typeface="Arial Unicode MS" panose="020B0604020202020204" charset="-122"/>
              <a:ea typeface="Arial Unicode MS" panose="020B0604020202020204" charset="-122"/>
            </a:endParaRPr>
          </a:p>
        </p:txBody>
      </p:sp>
      <p:sp>
        <p:nvSpPr>
          <p:cNvPr id="1049106" name="文本框 1"/>
          <p:cNvSpPr txBox="1"/>
          <p:nvPr/>
        </p:nvSpPr>
        <p:spPr>
          <a:xfrm>
            <a:off x="210371" y="886459"/>
            <a:ext cx="4938712" cy="1310640"/>
          </a:xfrm>
          <a:prstGeom prst="rect">
            <a:avLst/>
          </a:prstGeom>
          <a:noFill/>
          <a:ln w="9525">
            <a:noFill/>
          </a:ln>
        </p:spPr>
        <p:txBody>
          <a:bodyPr wrap="square" anchor="t">
            <a:spAutoFit/>
          </a:bodyPr>
          <a:lstStyle/>
          <a:p>
            <a:pPr>
              <a:lnSpc>
                <a:spcPct val="150000"/>
              </a:lnSpc>
            </a:pPr>
            <a:r>
              <a:rPr lang="en-US" altLang="in" sz="1400" dirty="0">
                <a:solidFill>
                  <a:srgbClr val="404040"/>
                </a:solidFill>
                <a:latin typeface="Arial Unicode MS" panose="020B0604020202020204" charset="-122"/>
                <a:ea typeface="Arial Unicode MS" panose="020B0604020202020204" charset="-122"/>
                <a:sym typeface="方正兰亭黑_GBK" pitchFamily="2" charset="-122"/>
              </a:rPr>
              <a:t>Sebuah pernyataan majemuk yang mempunyai nilai kebenaran benar(True) dan salah (False).</a:t>
            </a:r>
            <a:endParaRPr lang="en-US" altLang="zh-CN" sz="1400" dirty="0">
              <a:solidFill>
                <a:srgbClr val="404040"/>
              </a:solidFill>
              <a:latin typeface="Arial Unicode MS" panose="020B0604020202020204" charset="-122"/>
              <a:ea typeface="Arial Unicode MS" panose="020B0604020202020204" charset="-122"/>
              <a:sym typeface="方正兰亭黑_GBK" pitchFamily="2" charset="-122"/>
            </a:endParaRPr>
          </a:p>
          <a:p>
            <a:pPr>
              <a:lnSpc>
                <a:spcPct val="150000"/>
              </a:lnSpc>
            </a:pPr>
            <a:r>
              <a:rPr lang="en-US" altLang="in" sz="1400" dirty="0">
                <a:solidFill>
                  <a:srgbClr val="404040"/>
                </a:solidFill>
                <a:latin typeface="Arial Unicode MS" panose="020B0604020202020204" charset="-122"/>
                <a:ea typeface="Arial Unicode MS" panose="020B0604020202020204" charset="-122"/>
                <a:sym typeface="方正兰亭黑_GBK" pitchFamily="2" charset="-122"/>
              </a:rPr>
              <a:t>Contoh Tunjukan bahwa pernyataan majemuk ((a^b)=&gt;~b)=&gt;a adalah sebuah kontingen ((a^b)=&gt;~b)=&gt;a.</a:t>
            </a:r>
            <a:r>
              <a:rPr lang="en-US" altLang="zh-CN" sz="1400" dirty="0">
                <a:solidFill>
                  <a:srgbClr val="404040"/>
                </a:solidFill>
                <a:latin typeface="Arial Unicode MS" panose="020B0604020202020204" charset="-122"/>
                <a:ea typeface="Arial Unicode MS" panose="020B0604020202020204" charset="-122"/>
                <a:sym typeface="方正兰亭黑_GBK" pitchFamily="2" charset="-122"/>
              </a:rPr>
              <a:t> </a:t>
            </a:r>
          </a:p>
        </p:txBody>
      </p:sp>
      <p:sp>
        <p:nvSpPr>
          <p:cNvPr id="1049108" name="Line 13"/>
          <p:cNvSpPr/>
          <p:nvPr/>
        </p:nvSpPr>
        <p:spPr>
          <a:xfrm>
            <a:off x="4502150" y="3654425"/>
            <a:ext cx="3175" cy="338138"/>
          </a:xfrm>
          <a:prstGeom prst="line">
            <a:avLst/>
          </a:prstGeom>
          <a:ln w="6350" cap="flat" cmpd="sng">
            <a:solidFill>
              <a:schemeClr val="bg1"/>
            </a:solidFill>
            <a:prstDash val="solid"/>
            <a:miter/>
            <a:headEnd type="none" w="med" len="med"/>
            <a:tailEnd type="none" w="med" len="med"/>
          </a:ln>
        </p:spPr>
        <p:txBody>
          <a:bodyPr anchor="t"/>
          <a:lstStyle/>
          <a:p>
            <a:endParaRPr lang="zh-CN" altLang="en-US">
              <a:latin typeface="Arial" panose="020B0604020202020204" pitchFamily="34" charset="0"/>
              <a:ea typeface="Arial Unicode MS" panose="020B0604020202020204" charset="-122"/>
            </a:endParaRPr>
          </a:p>
        </p:txBody>
      </p:sp>
      <p:sp>
        <p:nvSpPr>
          <p:cNvPr id="1049109" name="TextBox 59"/>
          <p:cNvSpPr/>
          <p:nvPr/>
        </p:nvSpPr>
        <p:spPr>
          <a:xfrm flipH="1">
            <a:off x="3308350" y="3681413"/>
            <a:ext cx="1125538" cy="459105"/>
          </a:xfrm>
          <a:prstGeom prst="rect">
            <a:avLst/>
          </a:prstGeom>
          <a:noFill/>
          <a:ln w="9525">
            <a:noFill/>
          </a:ln>
        </p:spPr>
        <p:txBody>
          <a:bodyPr wrap="square" lIns="91431" tIns="45716" rIns="91431" bIns="45716" anchor="t">
            <a:spAutoFit/>
          </a:bodyPr>
          <a:lstStyle/>
          <a:p>
            <a:pPr algn="dist" eaLnBrk="0" hangingPunct="0"/>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
</a:t>
            </a:r>
          </a:p>
        </p:txBody>
      </p:sp>
      <p:sp>
        <p:nvSpPr>
          <p:cNvPr id="1049110" name="文本框 2"/>
          <p:cNvSpPr txBox="1"/>
          <p:nvPr/>
        </p:nvSpPr>
        <p:spPr>
          <a:xfrm>
            <a:off x="4573588" y="3679825"/>
            <a:ext cx="826135" cy="275590"/>
          </a:xfrm>
          <a:prstGeom prst="rect">
            <a:avLst/>
          </a:prstGeom>
          <a:noFill/>
          <a:ln w="9525">
            <a:noFill/>
          </a:ln>
        </p:spPr>
        <p:txBody>
          <a:bodyPr wrap="none" anchor="t">
            <a:spAutoFit/>
          </a:bodyPr>
          <a:lstStyle/>
          <a:p>
            <a:r>
              <a:rPr lang="zh-CN" altLang="en-US" sz="1200" dirty="0">
                <a:solidFill>
                  <a:schemeClr val="bg1"/>
                </a:solidFill>
                <a:latin typeface="Arial Unicode MS" panose="020B0604020202020204" charset="-122"/>
                <a:ea typeface="Arial Unicode MS" panose="020B0604020202020204" charset="-122"/>
                <a:sym typeface="方正兰亭黑_GBK" pitchFamily="2" charset="-122"/>
              </a:rPr>
              <a:t>Enter title</a:t>
            </a:r>
          </a:p>
        </p:txBody>
      </p:sp>
      <p:sp>
        <p:nvSpPr>
          <p:cNvPr id="1049469" name="TextBox 1049468"/>
          <p:cNvSpPr txBox="1"/>
          <p:nvPr/>
        </p:nvSpPr>
        <p:spPr>
          <a:xfrm>
            <a:off x="4986654" y="2239009"/>
            <a:ext cx="4000000" cy="332740"/>
          </a:xfrm>
          <a:prstGeom prst="rect">
            <a:avLst/>
          </a:prstGeom>
        </p:spPr>
        <p:txBody>
          <a:bodyPr wrap="square" rtlCol="0">
            <a:spAutoFit/>
          </a:bodyPr>
          <a:lstStyle/>
          <a:p>
            <a:r>
              <a:rPr lang="en-US" altLang="in" sz="1600" b="1" i="1">
                <a:solidFill>
                  <a:srgbClr val="9933FF"/>
                </a:solidFill>
                <a:effectLst/>
              </a:rPr>
              <a:t>Tabel kebenaran</a:t>
            </a:r>
            <a:endParaRPr lang="in-ID" sz="1600" b="1" i="1">
              <a:solidFill>
                <a:srgbClr val="9933FF"/>
              </a:solidFill>
              <a:effectLst/>
            </a:endParaRPr>
          </a:p>
        </p:txBody>
      </p:sp>
      <p:graphicFrame>
        <p:nvGraphicFramePr>
          <p:cNvPr id="4194306" name="Table 4194305"/>
          <p:cNvGraphicFramePr>
            <a:graphicFrameLocks/>
          </p:cNvGraphicFramePr>
          <p:nvPr/>
        </p:nvGraphicFramePr>
        <p:xfrm>
          <a:off x="2679726" y="2691678"/>
          <a:ext cx="4555962" cy="2510168"/>
        </p:xfrm>
        <a:graphic>
          <a:graphicData uri="http://schemas.openxmlformats.org/drawingml/2006/table">
            <a:tbl>
              <a:tblPr firstRow="1" bandRow="1">
                <a:tableStyleId>{F5AB1C69-6EDB-4FF4-983F-18BD219EF323}</a:tableStyleId>
              </a:tblPr>
              <a:tblGrid>
                <a:gridCol w="759327">
                  <a:extLst>
                    <a:ext uri="{9D8B030D-6E8A-4147-A177-3AD203B41FA5}">
                      <a16:colId xmlns:a16="http://schemas.microsoft.com/office/drawing/2014/main" val="20000"/>
                    </a:ext>
                  </a:extLst>
                </a:gridCol>
                <a:gridCol w="759327">
                  <a:extLst>
                    <a:ext uri="{9D8B030D-6E8A-4147-A177-3AD203B41FA5}">
                      <a16:colId xmlns:a16="http://schemas.microsoft.com/office/drawing/2014/main" val="20001"/>
                    </a:ext>
                  </a:extLst>
                </a:gridCol>
                <a:gridCol w="759327">
                  <a:extLst>
                    <a:ext uri="{9D8B030D-6E8A-4147-A177-3AD203B41FA5}">
                      <a16:colId xmlns:a16="http://schemas.microsoft.com/office/drawing/2014/main" val="20002"/>
                    </a:ext>
                  </a:extLst>
                </a:gridCol>
                <a:gridCol w="759327">
                  <a:extLst>
                    <a:ext uri="{9D8B030D-6E8A-4147-A177-3AD203B41FA5}">
                      <a16:colId xmlns:a16="http://schemas.microsoft.com/office/drawing/2014/main" val="20003"/>
                    </a:ext>
                  </a:extLst>
                </a:gridCol>
                <a:gridCol w="759327">
                  <a:extLst>
                    <a:ext uri="{9D8B030D-6E8A-4147-A177-3AD203B41FA5}">
                      <a16:colId xmlns:a16="http://schemas.microsoft.com/office/drawing/2014/main" val="20004"/>
                    </a:ext>
                  </a:extLst>
                </a:gridCol>
                <a:gridCol w="759327">
                  <a:extLst>
                    <a:ext uri="{9D8B030D-6E8A-4147-A177-3AD203B41FA5}">
                      <a16:colId xmlns:a16="http://schemas.microsoft.com/office/drawing/2014/main" val="20005"/>
                    </a:ext>
                  </a:extLst>
                </a:gridCol>
              </a:tblGrid>
              <a:tr h="450377">
                <a:tc>
                  <a:txBody>
                    <a:bodyPr/>
                    <a:lstStyle/>
                    <a:p>
                      <a:r>
                        <a:rPr lang="en-US" altLang="in"/>
                        <a:t>a </a:t>
                      </a:r>
                      <a:endParaRPr lang="in-ID" altLang="en-US"/>
                    </a:p>
                  </a:txBody>
                  <a:tcPr/>
                </a:tc>
                <a:tc>
                  <a:txBody>
                    <a:bodyPr/>
                    <a:lstStyle/>
                    <a:p>
                      <a:pPr algn="ctr"/>
                      <a:r>
                        <a:rPr lang="en-US" altLang="in"/>
                        <a:t>b</a:t>
                      </a:r>
                      <a:endParaRPr lang="in-ID" altLang="en-US"/>
                    </a:p>
                  </a:txBody>
                  <a:tcPr/>
                </a:tc>
                <a:tc>
                  <a:txBody>
                    <a:bodyPr/>
                    <a:lstStyle/>
                    <a:p>
                      <a:pPr algn="ctr"/>
                      <a:r>
                        <a:rPr lang="en-US" altLang="in"/>
                        <a:t>a^b</a:t>
                      </a:r>
                      <a:endParaRPr lang="in-ID" altLang="en-US"/>
                    </a:p>
                  </a:txBody>
                  <a:tcPr/>
                </a:tc>
                <a:tc>
                  <a:txBody>
                    <a:bodyPr/>
                    <a:lstStyle/>
                    <a:p>
                      <a:pPr algn="ctr"/>
                      <a:r>
                        <a:rPr lang="en-US" altLang="in"/>
                        <a:t>~b</a:t>
                      </a:r>
                      <a:endParaRPr lang="in-ID" altLang="en-US"/>
                    </a:p>
                  </a:txBody>
                  <a:tcPr/>
                </a:tc>
                <a:tc>
                  <a:txBody>
                    <a:bodyPr/>
                    <a:lstStyle/>
                    <a:p>
                      <a:pPr algn="ctr"/>
                      <a:r>
                        <a:rPr lang="en-US" altLang="in"/>
                        <a:t>(a^b)=&gt;~b</a:t>
                      </a:r>
                      <a:endParaRPr lang="in-ID" altLang="en-US"/>
                    </a:p>
                  </a:txBody>
                  <a:tcPr/>
                </a:tc>
                <a:tc>
                  <a:txBody>
                    <a:bodyPr/>
                    <a:lstStyle/>
                    <a:p>
                      <a:pPr algn="ctr"/>
                      <a:r>
                        <a:rPr lang="en-US" altLang="in"/>
                        <a:t>((a^b)=&gt;~b=&gt;a</a:t>
                      </a:r>
                      <a:endParaRPr lang="in-ID" altLang="en-US"/>
                    </a:p>
                  </a:txBody>
                  <a:tcPr/>
                </a:tc>
                <a:extLst>
                  <a:ext uri="{0D108BD9-81ED-4DB2-BD59-A6C34878D82A}">
                    <a16:rowId xmlns:a16="http://schemas.microsoft.com/office/drawing/2014/main" val="10000"/>
                  </a:ext>
                </a:extLst>
              </a:tr>
              <a:tr h="450377">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extLst>
                  <a:ext uri="{0D108BD9-81ED-4DB2-BD59-A6C34878D82A}">
                    <a16:rowId xmlns:a16="http://schemas.microsoft.com/office/drawing/2014/main" val="10001"/>
                  </a:ext>
                </a:extLst>
              </a:tr>
              <a:tr h="450377">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extLst>
                  <a:ext uri="{0D108BD9-81ED-4DB2-BD59-A6C34878D82A}">
                    <a16:rowId xmlns:a16="http://schemas.microsoft.com/office/drawing/2014/main" val="10002"/>
                  </a:ext>
                </a:extLst>
              </a:tr>
              <a:tr h="450377">
                <a:tc>
                  <a:txBody>
                    <a:bodyPr/>
                    <a:lstStyle/>
                    <a:p>
                      <a:pPr algn="ctr"/>
                      <a:r>
                        <a:rPr lang="en-US" altLang="in"/>
                        <a:t>D</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extLst>
                  <a:ext uri="{0D108BD9-81ED-4DB2-BD59-A6C34878D82A}">
                    <a16:rowId xmlns:a16="http://schemas.microsoft.com/office/drawing/2014/main" val="10003"/>
                  </a:ext>
                </a:extLst>
              </a:tr>
              <a:tr h="450377">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S</a:t>
                      </a:r>
                      <a:endParaRPr lang="in-ID" altLang="en-US"/>
                    </a:p>
                  </a:txBody>
                  <a:tcPr/>
                </a:tc>
                <a:tc>
                  <a:txBody>
                    <a:bodyPr/>
                    <a:lstStyle/>
                    <a:p>
                      <a:pPr algn="ctr"/>
                      <a:r>
                        <a:rPr lang="en-US" altLang="in"/>
                        <a:t>B</a:t>
                      </a:r>
                      <a:endParaRPr lang="in-ID" altLang="en-US"/>
                    </a:p>
                  </a:txBody>
                  <a:tcPr/>
                </a:tc>
                <a:tc>
                  <a:txBody>
                    <a:bodyPr/>
                    <a:lstStyle/>
                    <a:p>
                      <a:pPr algn="ctr"/>
                      <a:r>
                        <a:rPr lang="en-US" altLang="in"/>
                        <a:t>B</a:t>
                      </a:r>
                      <a:endParaRPr lang="in-ID" altLang="en-US"/>
                    </a:p>
                  </a:txBody>
                  <a:tcPr/>
                </a:tc>
                <a:tc>
                  <a:txBody>
                    <a:bodyPr/>
                    <a:lstStyle/>
                    <a:p>
                      <a:pPr algn="ctr"/>
                      <a:r>
                        <a:rPr lang="en-US" altLang="in"/>
                        <a:t>S</a:t>
                      </a:r>
                      <a:endParaRPr lang="in-ID" altLang="en-US"/>
                    </a:p>
                  </a:txBody>
                  <a:tcPr/>
                </a:tc>
                <a:extLst>
                  <a:ext uri="{0D108BD9-81ED-4DB2-BD59-A6C34878D82A}">
                    <a16:rowId xmlns:a16="http://schemas.microsoft.com/office/drawing/2014/main" val="10004"/>
                  </a:ext>
                </a:extLst>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9103"/>
                                        </p:tgtEl>
                                        <p:attrNameLst>
                                          <p:attrName>style.visibility</p:attrName>
                                        </p:attrNameLst>
                                      </p:cBhvr>
                                      <p:to>
                                        <p:strVal val="visible"/>
                                      </p:to>
                                    </p:set>
                                    <p:anim calcmode="lin" valueType="num">
                                      <p:cBhvr>
                                        <p:cTn id="7" dur="500" fill="hold"/>
                                        <p:tgtEl>
                                          <p:spTgt spid="1049103"/>
                                        </p:tgtEl>
                                        <p:attrNameLst>
                                          <p:attrName>ppt_x</p:attrName>
                                        </p:attrNameLst>
                                      </p:cBhvr>
                                      <p:tavLst>
                                        <p:tav tm="0">
                                          <p:val>
                                            <p:strVal val="1+#ppt_w/2"/>
                                          </p:val>
                                        </p:tav>
                                        <p:tav tm="100000">
                                          <p:val>
                                            <p:strVal val="#ppt_x"/>
                                          </p:val>
                                        </p:tav>
                                      </p:tavLst>
                                    </p:anim>
                                    <p:anim calcmode="lin" valueType="num">
                                      <p:cBhvr>
                                        <p:cTn id="8" dur="500" fill="hold"/>
                                        <p:tgtEl>
                                          <p:spTgt spid="104910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9" presetClass="entr" presetSubtype="0" decel="100000" fill="hold" grpId="0" nodeType="afterEffect">
                                  <p:stCondLst>
                                    <p:cond delay="0"/>
                                  </p:stCondLst>
                                  <p:childTnLst>
                                    <p:set>
                                      <p:cBhvr>
                                        <p:cTn id="11" dur="1" fill="hold">
                                          <p:stCondLst>
                                            <p:cond delay="0"/>
                                          </p:stCondLst>
                                        </p:cTn>
                                        <p:tgtEl>
                                          <p:spTgt spid="1049104"/>
                                        </p:tgtEl>
                                        <p:attrNameLst>
                                          <p:attrName>style.visibility</p:attrName>
                                        </p:attrNameLst>
                                      </p:cBhvr>
                                      <p:to>
                                        <p:strVal val="visible"/>
                                      </p:to>
                                    </p:set>
                                    <p:anim calcmode="lin" valueType="num">
                                      <p:cBhvr>
                                        <p:cTn id="12" dur="500" fill="hold"/>
                                        <p:tgtEl>
                                          <p:spTgt spid="1049104"/>
                                        </p:tgtEl>
                                        <p:attrNameLst>
                                          <p:attrName>ppt_w</p:attrName>
                                        </p:attrNameLst>
                                      </p:cBhvr>
                                      <p:tavLst>
                                        <p:tav tm="0">
                                          <p:val>
                                            <p:fltVal val="0"/>
                                          </p:val>
                                        </p:tav>
                                        <p:tav tm="100000">
                                          <p:val>
                                            <p:strVal val="#ppt_w"/>
                                          </p:val>
                                        </p:tav>
                                      </p:tavLst>
                                    </p:anim>
                                    <p:anim calcmode="lin" valueType="num">
                                      <p:cBhvr>
                                        <p:cTn id="13" dur="500" fill="hold"/>
                                        <p:tgtEl>
                                          <p:spTgt spid="1049104"/>
                                        </p:tgtEl>
                                        <p:attrNameLst>
                                          <p:attrName>ppt_h</p:attrName>
                                        </p:attrNameLst>
                                      </p:cBhvr>
                                      <p:tavLst>
                                        <p:tav tm="0">
                                          <p:val>
                                            <p:fltVal val="0"/>
                                          </p:val>
                                        </p:tav>
                                        <p:tav tm="100000">
                                          <p:val>
                                            <p:strVal val="#ppt_h"/>
                                          </p:val>
                                        </p:tav>
                                      </p:tavLst>
                                    </p:anim>
                                    <p:anim calcmode="lin" valueType="num">
                                      <p:cBhvr>
                                        <p:cTn id="14" dur="500" fill="hold"/>
                                        <p:tgtEl>
                                          <p:spTgt spid="1049104"/>
                                        </p:tgtEl>
                                        <p:attrNameLst>
                                          <p:attrName>style.rotation</p:attrName>
                                        </p:attrNameLst>
                                      </p:cBhvr>
                                      <p:tavLst>
                                        <p:tav tm="0">
                                          <p:val>
                                            <p:fltVal val="360"/>
                                          </p:val>
                                        </p:tav>
                                        <p:tav tm="100000">
                                          <p:val>
                                            <p:fltVal val="0"/>
                                          </p:val>
                                        </p:tav>
                                      </p:tavLst>
                                    </p:anim>
                                    <p:animEffect transition="in" filter="fade">
                                      <p:cBhvr>
                                        <p:cTn id="15" dur="500"/>
                                        <p:tgtEl>
                                          <p:spTgt spid="1049104"/>
                                        </p:tgtEl>
                                      </p:cBhvr>
                                    </p:animEffect>
                                  </p:childTnLst>
                                </p:cTn>
                              </p:par>
                            </p:childTnLst>
                          </p:cTn>
                        </p:par>
                        <p:par>
                          <p:cTn id="16" fill="hold">
                            <p:stCondLst>
                              <p:cond delay="2000"/>
                            </p:stCondLst>
                            <p:childTnLst>
                              <p:par>
                                <p:cTn id="17" presetID="2" presetClass="entr" presetSubtype="2" fill="hold" grpId="0" nodeType="afterEffect">
                                  <p:stCondLst>
                                    <p:cond delay="0"/>
                                  </p:stCondLst>
                                  <p:childTnLst>
                                    <p:set>
                                      <p:cBhvr>
                                        <p:cTn id="18" dur="1" fill="hold">
                                          <p:stCondLst>
                                            <p:cond delay="0"/>
                                          </p:stCondLst>
                                        </p:cTn>
                                        <p:tgtEl>
                                          <p:spTgt spid="1049106"/>
                                        </p:tgtEl>
                                        <p:attrNameLst>
                                          <p:attrName>style.visibility</p:attrName>
                                        </p:attrNameLst>
                                      </p:cBhvr>
                                      <p:to>
                                        <p:strVal val="visible"/>
                                      </p:to>
                                    </p:set>
                                    <p:anim calcmode="lin" valueType="num">
                                      <p:cBhvr>
                                        <p:cTn id="19" dur="500" fill="hold"/>
                                        <p:tgtEl>
                                          <p:spTgt spid="1049106"/>
                                        </p:tgtEl>
                                        <p:attrNameLst>
                                          <p:attrName>ppt_x</p:attrName>
                                        </p:attrNameLst>
                                      </p:cBhvr>
                                      <p:tavLst>
                                        <p:tav tm="0">
                                          <p:val>
                                            <p:strVal val="1+#ppt_w/2"/>
                                          </p:val>
                                        </p:tav>
                                        <p:tav tm="100000">
                                          <p:val>
                                            <p:strVal val="#ppt_x"/>
                                          </p:val>
                                        </p:tav>
                                      </p:tavLst>
                                    </p:anim>
                                    <p:anim calcmode="lin" valueType="num">
                                      <p:cBhvr>
                                        <p:cTn id="20" dur="500" fill="hold"/>
                                        <p:tgtEl>
                                          <p:spTgt spid="1049106"/>
                                        </p:tgtEl>
                                        <p:attrNameLst>
                                          <p:attrName>ppt_y</p:attrName>
                                        </p:attrNameLst>
                                      </p:cBhvr>
                                      <p:tavLst>
                                        <p:tav tm="0">
                                          <p:val>
                                            <p:strVal val="#ppt_y"/>
                                          </p:val>
                                        </p:tav>
                                        <p:tav tm="100000">
                                          <p:val>
                                            <p:strVal val="#ppt_y"/>
                                          </p:val>
                                        </p:tav>
                                      </p:tavLst>
                                    </p:anim>
                                  </p:childTnLst>
                                </p:cTn>
                              </p:par>
                            </p:childTnLst>
                          </p:cTn>
                        </p:par>
                        <p:par>
                          <p:cTn id="21" fill="hold">
                            <p:stCondLst>
                              <p:cond delay="3500"/>
                            </p:stCondLst>
                            <p:childTnLst>
                              <p:par>
                                <p:cTn id="22" presetID="49" presetClass="entr" presetSubtype="0" decel="100000" fill="hold" grpId="0" nodeType="afterEffect">
                                  <p:stCondLst>
                                    <p:cond delay="0"/>
                                  </p:stCondLst>
                                  <p:childTnLst>
                                    <p:set>
                                      <p:cBhvr>
                                        <p:cTn id="23" dur="1" fill="hold">
                                          <p:stCondLst>
                                            <p:cond delay="0"/>
                                          </p:stCondLst>
                                        </p:cTn>
                                        <p:tgtEl>
                                          <p:spTgt spid="1049109"/>
                                        </p:tgtEl>
                                        <p:attrNameLst>
                                          <p:attrName>style.visibility</p:attrName>
                                        </p:attrNameLst>
                                      </p:cBhvr>
                                      <p:to>
                                        <p:strVal val="visible"/>
                                      </p:to>
                                    </p:set>
                                    <p:anim calcmode="lin" valueType="num">
                                      <p:cBhvr>
                                        <p:cTn id="24" dur="500" fill="hold"/>
                                        <p:tgtEl>
                                          <p:spTgt spid="1049109"/>
                                        </p:tgtEl>
                                        <p:attrNameLst>
                                          <p:attrName>ppt_w</p:attrName>
                                        </p:attrNameLst>
                                      </p:cBhvr>
                                      <p:tavLst>
                                        <p:tav tm="0">
                                          <p:val>
                                            <p:fltVal val="0"/>
                                          </p:val>
                                        </p:tav>
                                        <p:tav tm="100000">
                                          <p:val>
                                            <p:strVal val="#ppt_w"/>
                                          </p:val>
                                        </p:tav>
                                      </p:tavLst>
                                    </p:anim>
                                    <p:anim calcmode="lin" valueType="num">
                                      <p:cBhvr>
                                        <p:cTn id="25" dur="500" fill="hold"/>
                                        <p:tgtEl>
                                          <p:spTgt spid="1049109"/>
                                        </p:tgtEl>
                                        <p:attrNameLst>
                                          <p:attrName>ppt_h</p:attrName>
                                        </p:attrNameLst>
                                      </p:cBhvr>
                                      <p:tavLst>
                                        <p:tav tm="0">
                                          <p:val>
                                            <p:fltVal val="0"/>
                                          </p:val>
                                        </p:tav>
                                        <p:tav tm="100000">
                                          <p:val>
                                            <p:strVal val="#ppt_h"/>
                                          </p:val>
                                        </p:tav>
                                      </p:tavLst>
                                    </p:anim>
                                    <p:anim calcmode="lin" valueType="num">
                                      <p:cBhvr>
                                        <p:cTn id="26" dur="500" fill="hold"/>
                                        <p:tgtEl>
                                          <p:spTgt spid="1049109"/>
                                        </p:tgtEl>
                                        <p:attrNameLst>
                                          <p:attrName>style.rotation</p:attrName>
                                        </p:attrNameLst>
                                      </p:cBhvr>
                                      <p:tavLst>
                                        <p:tav tm="0">
                                          <p:val>
                                            <p:fltVal val="360"/>
                                          </p:val>
                                        </p:tav>
                                        <p:tav tm="100000">
                                          <p:val>
                                            <p:fltVal val="0"/>
                                          </p:val>
                                        </p:tav>
                                      </p:tavLst>
                                    </p:anim>
                                    <p:animEffect transition="in" filter="fade">
                                      <p:cBhvr>
                                        <p:cTn id="27" dur="500"/>
                                        <p:tgtEl>
                                          <p:spTgt spid="1049109"/>
                                        </p:tgtEl>
                                      </p:cBhvr>
                                    </p:animEffect>
                                  </p:childTnLst>
                                </p:cTn>
                              </p:par>
                            </p:childTnLst>
                          </p:cTn>
                        </p:par>
                        <p:par>
                          <p:cTn id="28" fill="hold">
                            <p:stCondLst>
                              <p:cond delay="4000"/>
                            </p:stCondLst>
                            <p:childTnLst>
                              <p:par>
                                <p:cTn id="29" presetID="22" presetClass="entr" presetSubtype="1" fill="hold" nodeType="afterEffect">
                                  <p:stCondLst>
                                    <p:cond delay="0"/>
                                  </p:stCondLst>
                                  <p:childTnLst>
                                    <p:set>
                                      <p:cBhvr>
                                        <p:cTn id="30" dur="1" fill="hold">
                                          <p:stCondLst>
                                            <p:cond delay="0"/>
                                          </p:stCondLst>
                                        </p:cTn>
                                        <p:tgtEl>
                                          <p:spTgt spid="1049108"/>
                                        </p:tgtEl>
                                        <p:attrNameLst>
                                          <p:attrName>style.visibility</p:attrName>
                                        </p:attrNameLst>
                                      </p:cBhvr>
                                      <p:to>
                                        <p:strVal val="visible"/>
                                      </p:to>
                                    </p:set>
                                    <p:animEffect filter="wipe(up)">
                                      <p:cBhvr>
                                        <p:cTn id="31" dur="500"/>
                                        <p:tgtEl>
                                          <p:spTgt spid="1049108"/>
                                        </p:tgtEl>
                                      </p:cBhvr>
                                    </p:animEffect>
                                  </p:childTnLst>
                                </p:cTn>
                              </p:par>
                            </p:childTnLst>
                          </p:cTn>
                        </p:par>
                        <p:par>
                          <p:cTn id="32" fill="hold">
                            <p:stCondLst>
                              <p:cond delay="4500"/>
                            </p:stCondLst>
                            <p:childTnLst>
                              <p:par>
                                <p:cTn id="33" presetID="53" presetClass="entr" presetSubtype="16" fill="hold" grpId="0" nodeType="afterEffect">
                                  <p:stCondLst>
                                    <p:cond delay="0"/>
                                  </p:stCondLst>
                                  <p:childTnLst>
                                    <p:set>
                                      <p:cBhvr>
                                        <p:cTn id="34" dur="1" fill="hold">
                                          <p:stCondLst>
                                            <p:cond delay="0"/>
                                          </p:stCondLst>
                                        </p:cTn>
                                        <p:tgtEl>
                                          <p:spTgt spid="1049110"/>
                                        </p:tgtEl>
                                        <p:attrNameLst>
                                          <p:attrName>style.visibility</p:attrName>
                                        </p:attrNameLst>
                                      </p:cBhvr>
                                      <p:to>
                                        <p:strVal val="visible"/>
                                      </p:to>
                                    </p:set>
                                    <p:anim calcmode="lin" valueType="num">
                                      <p:cBhvr>
                                        <p:cTn id="35" dur="500" fill="hold"/>
                                        <p:tgtEl>
                                          <p:spTgt spid="1049110"/>
                                        </p:tgtEl>
                                        <p:attrNameLst>
                                          <p:attrName>ppt_w</p:attrName>
                                        </p:attrNameLst>
                                      </p:cBhvr>
                                      <p:tavLst>
                                        <p:tav tm="0">
                                          <p:val>
                                            <p:fltVal val="0"/>
                                          </p:val>
                                        </p:tav>
                                        <p:tav tm="100000">
                                          <p:val>
                                            <p:strVal val="#ppt_w"/>
                                          </p:val>
                                        </p:tav>
                                      </p:tavLst>
                                    </p:anim>
                                    <p:anim calcmode="lin" valueType="num">
                                      <p:cBhvr>
                                        <p:cTn id="36" dur="500" fill="hold"/>
                                        <p:tgtEl>
                                          <p:spTgt spid="1049110"/>
                                        </p:tgtEl>
                                        <p:attrNameLst>
                                          <p:attrName>ppt_h</p:attrName>
                                        </p:attrNameLst>
                                      </p:cBhvr>
                                      <p:tavLst>
                                        <p:tav tm="0">
                                          <p:val>
                                            <p:fltVal val="0"/>
                                          </p:val>
                                        </p:tav>
                                        <p:tav tm="100000">
                                          <p:val>
                                            <p:strVal val="#ppt_h"/>
                                          </p:val>
                                        </p:tav>
                                      </p:tavLst>
                                    </p:anim>
                                    <p:animEffect transition="in" filter="fade">
                                      <p:cBhvr>
                                        <p:cTn id="37" dur="500"/>
                                        <p:tgtEl>
                                          <p:spTgt spid="1049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3" grpId="0" bldLvl="0" animBg="1"/>
      <p:bldP spid="1049104" grpId="0" bldLvl="0" animBg="1"/>
      <p:bldP spid="1049106" grpId="0"/>
      <p:bldP spid="1049109" grpId="0"/>
      <p:bldP spid="10491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48"/>
          <p:cNvGrpSpPr/>
          <p:nvPr/>
        </p:nvGrpSpPr>
        <p:grpSpPr>
          <a:xfrm>
            <a:off x="7875588" y="300038"/>
            <a:ext cx="846137" cy="846137"/>
            <a:chOff x="1758" y="973"/>
            <a:chExt cx="937" cy="937"/>
          </a:xfrm>
        </p:grpSpPr>
        <p:sp>
          <p:nvSpPr>
            <p:cNvPr id="1048906" name="椭圆 15"/>
            <p:cNvSpPr/>
            <p:nvPr/>
          </p:nvSpPr>
          <p:spPr>
            <a:xfrm>
              <a:off x="1758" y="973"/>
              <a:ext cx="937" cy="937"/>
            </a:xfrm>
            <a:prstGeom prst="ellips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07"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908"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909" name="Copyright Notice"/>
          <p:cNvSpPr/>
          <p:nvPr/>
        </p:nvSpPr>
        <p:spPr bwMode="auto">
          <a:xfrm>
            <a:off x="2127250" y="276225"/>
            <a:ext cx="5470525" cy="9132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US" sz="2800" b="1" strike="noStrike" cap="small" noProof="1">
                <a:solidFill>
                  <a:srgbClr val="002748"/>
                </a:solidFill>
                <a:latin typeface="Arial Unicode MS" panose="020B0604020202020204" charset="-122"/>
                <a:ea typeface="Arial Unicode MS" panose="020B0604020202020204" charset="-122"/>
              </a:rPr>
              <a:t>MATERI </a:t>
            </a:r>
          </a:p>
          <a:p>
            <a:pPr algn="r" fontAlgn="base"/>
            <a:endParaRPr lang="en-US" sz="2800" b="1" strike="noStrike" cap="small" noProof="1">
              <a:solidFill>
                <a:srgbClr val="FF9900"/>
              </a:solidFill>
              <a:latin typeface="Arial Unicode MS" panose="020B0604020202020204" charset="-122"/>
              <a:ea typeface="Arial Unicode MS" panose="020B0604020202020204" charset="-122"/>
            </a:endParaRPr>
          </a:p>
        </p:txBody>
      </p:sp>
      <p:grpSp>
        <p:nvGrpSpPr>
          <p:cNvPr id="154" name="组合 4"/>
          <p:cNvGrpSpPr/>
          <p:nvPr/>
        </p:nvGrpSpPr>
        <p:grpSpPr>
          <a:xfrm>
            <a:off x="566103" y="2097090"/>
            <a:ext cx="2988627" cy="289878"/>
            <a:chOff x="892" y="2895"/>
            <a:chExt cx="4707" cy="457"/>
          </a:xfrm>
        </p:grpSpPr>
        <p:sp>
          <p:nvSpPr>
            <p:cNvPr id="1048910" name="矩形 8"/>
            <p:cNvSpPr/>
            <p:nvPr/>
          </p:nvSpPr>
          <p:spPr bwMode="auto">
            <a:xfrm>
              <a:off x="892" y="3002"/>
              <a:ext cx="1350" cy="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11" name="直角三角形 5"/>
            <p:cNvSpPr/>
            <p:nvPr/>
          </p:nvSpPr>
          <p:spPr bwMode="auto">
            <a:xfrm rot="5400000" flipV="1">
              <a:off x="2080" y="3180"/>
              <a:ext cx="117" cy="21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12" name="矩形 6"/>
            <p:cNvSpPr/>
            <p:nvPr/>
          </p:nvSpPr>
          <p:spPr bwMode="auto">
            <a:xfrm>
              <a:off x="2042" y="2895"/>
              <a:ext cx="3557" cy="35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spcBef>
                  <a:spcPts val="0"/>
                </a:spcBef>
                <a:spcAft>
                  <a:spcPts val="0"/>
                </a:spcAft>
              </a:pPr>
              <a:r>
                <a:rPr lang="en-US" sz="1200"/>
                <a:t>Konsep Proposisi Majemuk</a:t>
              </a:r>
            </a:p>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grpSp>
      <p:grpSp>
        <p:nvGrpSpPr>
          <p:cNvPr id="155" name="组合 19"/>
          <p:cNvGrpSpPr/>
          <p:nvPr/>
        </p:nvGrpSpPr>
        <p:grpSpPr>
          <a:xfrm>
            <a:off x="566738" y="2584450"/>
            <a:ext cx="2614612" cy="292100"/>
            <a:chOff x="893" y="3663"/>
            <a:chExt cx="4118" cy="459"/>
          </a:xfrm>
        </p:grpSpPr>
        <p:sp>
          <p:nvSpPr>
            <p:cNvPr id="1048913" name="矩形 7"/>
            <p:cNvSpPr/>
            <p:nvPr/>
          </p:nvSpPr>
          <p:spPr bwMode="auto">
            <a:xfrm>
              <a:off x="892" y="3767"/>
              <a:ext cx="1350" cy="3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14" name="直角三角形 18"/>
            <p:cNvSpPr/>
            <p:nvPr/>
          </p:nvSpPr>
          <p:spPr bwMode="auto">
            <a:xfrm rot="5400000" flipV="1">
              <a:off x="2086" y="3956"/>
              <a:ext cx="120" cy="212"/>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15" name="矩形 9"/>
            <p:cNvSpPr/>
            <p:nvPr/>
          </p:nvSpPr>
          <p:spPr bwMode="auto">
            <a:xfrm>
              <a:off x="2042" y="3662"/>
              <a:ext cx="2967" cy="352"/>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spcBef>
                  <a:spcPts val="0"/>
                </a:spcBef>
                <a:spcAft>
                  <a:spcPts val="0"/>
                </a:spcAft>
              </a:pPr>
              <a:r>
                <a:rPr lang="en-US" sz="1200"/>
                <a:t>Precedence Rules</a:t>
              </a:r>
            </a:p>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grpSp>
      <p:grpSp>
        <p:nvGrpSpPr>
          <p:cNvPr id="156" name="组合 20"/>
          <p:cNvGrpSpPr/>
          <p:nvPr/>
        </p:nvGrpSpPr>
        <p:grpSpPr>
          <a:xfrm>
            <a:off x="566103" y="3072765"/>
            <a:ext cx="2243137" cy="292100"/>
            <a:chOff x="892" y="4432"/>
            <a:chExt cx="3532" cy="460"/>
          </a:xfrm>
        </p:grpSpPr>
        <p:sp>
          <p:nvSpPr>
            <p:cNvPr id="1048916" name="矩形 22"/>
            <p:cNvSpPr/>
            <p:nvPr/>
          </p:nvSpPr>
          <p:spPr bwMode="auto">
            <a:xfrm>
              <a:off x="892" y="4540"/>
              <a:ext cx="1350" cy="3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17" name="直角三角形 10"/>
            <p:cNvSpPr/>
            <p:nvPr/>
          </p:nvSpPr>
          <p:spPr bwMode="auto">
            <a:xfrm rot="5400000" flipV="1">
              <a:off x="2080" y="4720"/>
              <a:ext cx="117" cy="21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18" name="矩形 23"/>
            <p:cNvSpPr/>
            <p:nvPr/>
          </p:nvSpPr>
          <p:spPr bwMode="auto">
            <a:xfrm>
              <a:off x="2042" y="4432"/>
              <a:ext cx="2382" cy="35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pPr>
              <a:r>
                <a:rPr lang="en-US" sz="1200"/>
                <a:t>Tautologi</a:t>
              </a:r>
            </a:p>
          </p:txBody>
        </p:sp>
      </p:grpSp>
      <p:grpSp>
        <p:nvGrpSpPr>
          <p:cNvPr id="157" name="组合 21"/>
          <p:cNvGrpSpPr/>
          <p:nvPr/>
        </p:nvGrpSpPr>
        <p:grpSpPr>
          <a:xfrm>
            <a:off x="566738" y="3560763"/>
            <a:ext cx="2020887" cy="292100"/>
            <a:chOff x="893" y="5200"/>
            <a:chExt cx="3182" cy="460"/>
          </a:xfrm>
        </p:grpSpPr>
        <p:sp>
          <p:nvSpPr>
            <p:cNvPr id="1048919" name="矩形 32"/>
            <p:cNvSpPr/>
            <p:nvPr/>
          </p:nvSpPr>
          <p:spPr bwMode="auto">
            <a:xfrm>
              <a:off x="892" y="5310"/>
              <a:ext cx="1350" cy="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20" name="直角三角形 36"/>
            <p:cNvSpPr/>
            <p:nvPr/>
          </p:nvSpPr>
          <p:spPr bwMode="auto">
            <a:xfrm rot="5400000" flipV="1">
              <a:off x="2082" y="5489"/>
              <a:ext cx="115" cy="21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base" hangingPunct="1">
                <a:spcBef>
                  <a:spcPts val="0"/>
                </a:spcBef>
                <a:spcAft>
                  <a:spcPts val="0"/>
                </a:spcAft>
              </a:pPr>
              <a:endParaRPr lang="zh-CN" altLang="en-US" sz="790" strike="noStrike" noProof="1">
                <a:solidFill>
                  <a:schemeClr val="tx1"/>
                </a:solidFill>
                <a:latin typeface="Arial Unicode MS" panose="020B0604020202020204" charset="-122"/>
                <a:ea typeface="Arial Unicode MS" panose="020B0604020202020204" charset="-122"/>
              </a:endParaRPr>
            </a:p>
          </p:txBody>
        </p:sp>
        <p:sp>
          <p:nvSpPr>
            <p:cNvPr id="1048921" name="矩形 33"/>
            <p:cNvSpPr/>
            <p:nvPr/>
          </p:nvSpPr>
          <p:spPr bwMode="auto">
            <a:xfrm>
              <a:off x="2042" y="5200"/>
              <a:ext cx="2032" cy="355"/>
            </a:xfrm>
            <a:prstGeom prst="rect">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pPr>
              <a:r>
                <a:rPr lang="en-US" sz="1200"/>
                <a:t>Kontradiksi</a:t>
              </a:r>
            </a:p>
          </p:txBody>
        </p:sp>
      </p:grpSp>
      <p:sp>
        <p:nvSpPr>
          <p:cNvPr id="1048922" name="矩形 34"/>
          <p:cNvSpPr/>
          <p:nvPr/>
        </p:nvSpPr>
        <p:spPr bwMode="auto">
          <a:xfrm>
            <a:off x="3635375" y="2097088"/>
            <a:ext cx="603250"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pPr>
            <a:r>
              <a:rPr lang="en-US" altLang="zh-CN" sz="1100" strike="noStrike" noProof="1">
                <a:solidFill>
                  <a:schemeClr val="tx1"/>
                </a:solidFill>
                <a:latin typeface="Arial Unicode MS" panose="020B0604020202020204" charset="-122"/>
                <a:ea typeface="Arial Unicode MS" panose="020B0604020202020204" charset="-122"/>
              </a:rPr>
              <a:t>75%</a:t>
            </a:r>
          </a:p>
        </p:txBody>
      </p:sp>
      <p:sp>
        <p:nvSpPr>
          <p:cNvPr id="1048923" name="矩形 35"/>
          <p:cNvSpPr/>
          <p:nvPr/>
        </p:nvSpPr>
        <p:spPr bwMode="auto">
          <a:xfrm>
            <a:off x="3327400" y="2586038"/>
            <a:ext cx="603250"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pPr>
            <a:r>
              <a:rPr lang="en-US" altLang="zh-CN" sz="1100" strike="noStrike" noProof="1">
                <a:solidFill>
                  <a:schemeClr val="tx1"/>
                </a:solidFill>
                <a:latin typeface="Arial Unicode MS" panose="020B0604020202020204" charset="-122"/>
                <a:ea typeface="Arial Unicode MS" panose="020B0604020202020204" charset="-122"/>
              </a:rPr>
              <a:t>65%</a:t>
            </a:r>
          </a:p>
        </p:txBody>
      </p:sp>
      <p:sp>
        <p:nvSpPr>
          <p:cNvPr id="1048924" name="矩形 37"/>
          <p:cNvSpPr/>
          <p:nvPr/>
        </p:nvSpPr>
        <p:spPr bwMode="auto">
          <a:xfrm>
            <a:off x="3019425" y="3074988"/>
            <a:ext cx="603250"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pPr>
            <a:r>
              <a:rPr lang="en-US" altLang="zh-CN" sz="1100" strike="noStrike" noProof="1">
                <a:solidFill>
                  <a:schemeClr val="tx1"/>
                </a:solidFill>
                <a:latin typeface="Arial Unicode MS" panose="020B0604020202020204" charset="-122"/>
                <a:ea typeface="Arial Unicode MS" panose="020B0604020202020204" charset="-122"/>
              </a:rPr>
              <a:t>55%</a:t>
            </a:r>
          </a:p>
        </p:txBody>
      </p:sp>
      <p:sp>
        <p:nvSpPr>
          <p:cNvPr id="1048925" name="矩形 38"/>
          <p:cNvSpPr/>
          <p:nvPr/>
        </p:nvSpPr>
        <p:spPr bwMode="auto">
          <a:xfrm>
            <a:off x="2711450" y="3563938"/>
            <a:ext cx="603250"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base" hangingPunct="1">
              <a:spcBef>
                <a:spcPts val="0"/>
              </a:spcBef>
              <a:spcAft>
                <a:spcPts val="0"/>
              </a:spcAft>
            </a:pPr>
            <a:r>
              <a:rPr lang="en-US" altLang="zh-CN" sz="1100" strike="noStrike" noProof="1">
                <a:solidFill>
                  <a:schemeClr val="tx1"/>
                </a:solidFill>
                <a:latin typeface="Arial Unicode MS" panose="020B0604020202020204" charset="-122"/>
                <a:ea typeface="Arial Unicode MS" panose="020B0604020202020204" charset="-122"/>
              </a:rPr>
              <a:t>45%</a:t>
            </a:r>
          </a:p>
        </p:txBody>
      </p:sp>
      <p:sp>
        <p:nvSpPr>
          <p:cNvPr id="1048926" name="矩形 39"/>
          <p:cNvSpPr/>
          <p:nvPr/>
        </p:nvSpPr>
        <p:spPr>
          <a:xfrm>
            <a:off x="4937125" y="1876425"/>
            <a:ext cx="394652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ndara" panose="020E0502030303020204" pitchFamily="34" charset="0"/>
              </a:rPr>
              <a:t>Proposisi Majemuk Merupakan Proposisi yang terdiri atas, Satu subjek dan lebih dari 1 predikat </a:t>
            </a:r>
            <a:endParaRPr lang="en-US" sz="1100" dirty="0">
              <a:solidFill>
                <a:schemeClr val="tx1"/>
              </a:solidFill>
              <a:latin typeface="Candara" panose="020E0502030303020204" pitchFamily="34" charset="0"/>
            </a:endParaRPr>
          </a:p>
        </p:txBody>
      </p:sp>
      <p:sp>
        <p:nvSpPr>
          <p:cNvPr id="1048927" name="矩形 40"/>
          <p:cNvSpPr/>
          <p:nvPr/>
        </p:nvSpPr>
        <p:spPr>
          <a:xfrm>
            <a:off x="4937125" y="2466975"/>
            <a:ext cx="3946525" cy="455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ndara" panose="020E0502030303020204" pitchFamily="34" charset="0"/>
              </a:rPr>
              <a:t>Untuk menjaga kebenaran sebuah pernyataan maka setiap Operator/Penghubung diberikan aturan lebih tinggi.</a:t>
            </a:r>
            <a:endParaRPr lang="en-US" sz="1100" dirty="0">
              <a:solidFill>
                <a:schemeClr val="tx1"/>
              </a:solidFill>
              <a:latin typeface="Candara" panose="020E0502030303020204" pitchFamily="34" charset="0"/>
            </a:endParaRPr>
          </a:p>
        </p:txBody>
      </p:sp>
      <p:sp>
        <p:nvSpPr>
          <p:cNvPr id="1048928" name="矩形 41"/>
          <p:cNvSpPr/>
          <p:nvPr/>
        </p:nvSpPr>
        <p:spPr>
          <a:xfrm>
            <a:off x="4937125" y="3055938"/>
            <a:ext cx="3946525" cy="454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ndara" panose="020E0502030303020204" pitchFamily="34" charset="0"/>
              </a:rPr>
              <a:t>Tautologi adalah proposisi majemuk yang selalu bernilai true tidak perduli apa akan nilai kebenaran proposisi penyusunannya.</a:t>
            </a:r>
            <a:endParaRPr lang="en-US" sz="1100" dirty="0">
              <a:solidFill>
                <a:schemeClr val="tx1"/>
              </a:solidFill>
              <a:latin typeface="Candara" panose="020E0502030303020204" pitchFamily="34" charset="0"/>
            </a:endParaRPr>
          </a:p>
        </p:txBody>
      </p:sp>
      <p:sp>
        <p:nvSpPr>
          <p:cNvPr id="1048929" name="矩形 42"/>
          <p:cNvSpPr/>
          <p:nvPr/>
        </p:nvSpPr>
        <p:spPr>
          <a:xfrm>
            <a:off x="4937125" y="3643313"/>
            <a:ext cx="3946525"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ndara" panose="020E0502030303020204" pitchFamily="34" charset="0"/>
              </a:rPr>
              <a:t>Kontradiksi adalah proposisi mejemuk  yang selalu bernilai fase tidak perduli apapun </a:t>
            </a:r>
            <a:endParaRPr lang="en-US" sz="1100" dirty="0">
              <a:solidFill>
                <a:schemeClr val="tx1"/>
              </a:solidFill>
              <a:latin typeface="Candara" panose="020E0502030303020204" pitchFamily="34" charset="0"/>
            </a:endParaRPr>
          </a:p>
        </p:txBody>
      </p:sp>
      <p:sp>
        <p:nvSpPr>
          <p:cNvPr id="1048930" name="等腰三角形 43"/>
          <p:cNvSpPr/>
          <p:nvPr/>
        </p:nvSpPr>
        <p:spPr>
          <a:xfrm rot="5400000">
            <a:off x="4483100" y="1997075"/>
            <a:ext cx="260350" cy="23177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931" name="等腰三角形 44"/>
          <p:cNvSpPr/>
          <p:nvPr/>
        </p:nvSpPr>
        <p:spPr>
          <a:xfrm rot="5400000">
            <a:off x="4483100" y="2586038"/>
            <a:ext cx="260350" cy="231775"/>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932" name="等腰三角形 45"/>
          <p:cNvSpPr/>
          <p:nvPr/>
        </p:nvSpPr>
        <p:spPr>
          <a:xfrm rot="5400000">
            <a:off x="4483100" y="3175000"/>
            <a:ext cx="260350" cy="231775"/>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1048933" name="等腰三角形 46"/>
          <p:cNvSpPr/>
          <p:nvPr/>
        </p:nvSpPr>
        <p:spPr>
          <a:xfrm rot="5400000">
            <a:off x="4483100" y="3763963"/>
            <a:ext cx="260350" cy="231775"/>
          </a:xfrm>
          <a:prstGeom prs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endParaRPr lang="zh-CN" altLang="en-US" sz="1100" strike="noStrike" noProof="1">
              <a:solidFill>
                <a:schemeClr val="tx1"/>
              </a:solidFill>
              <a:latin typeface="Arial Unicode MS" panose="020B0604020202020204" charset="-122"/>
              <a:ea typeface="Arial Unicode MS" panose="020B0604020202020204" charset="-122"/>
              <a:cs typeface="Arial Unicode MS" panose="020B0604020202020204" charset="-122"/>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908"/>
                                        </p:tgtEl>
                                        <p:attrNameLst>
                                          <p:attrName>style.visibility</p:attrName>
                                        </p:attrNameLst>
                                      </p:cBhvr>
                                      <p:to>
                                        <p:strVal val="visible"/>
                                      </p:to>
                                    </p:set>
                                    <p:anim calcmode="lin" valueType="num">
                                      <p:cBhvr>
                                        <p:cTn id="7" dur="500" fill="hold"/>
                                        <p:tgtEl>
                                          <p:spTgt spid="1048908"/>
                                        </p:tgtEl>
                                        <p:attrNameLst>
                                          <p:attrName>ppt_x</p:attrName>
                                        </p:attrNameLst>
                                      </p:cBhvr>
                                      <p:tavLst>
                                        <p:tav tm="0">
                                          <p:val>
                                            <p:strVal val="0-#ppt_w/2"/>
                                          </p:val>
                                        </p:tav>
                                        <p:tav tm="100000">
                                          <p:val>
                                            <p:strVal val="#ppt_x"/>
                                          </p:val>
                                        </p:tav>
                                      </p:tavLst>
                                    </p:anim>
                                    <p:anim calcmode="lin" valueType="num">
                                      <p:cBhvr>
                                        <p:cTn id="8" dur="500" fill="hold"/>
                                        <p:tgtEl>
                                          <p:spTgt spid="10489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 calcmode="lin" valueType="num">
                                      <p:cBhvr>
                                        <p:cTn id="14" dur="500" fill="hold"/>
                                        <p:tgtEl>
                                          <p:spTgt spid="153"/>
                                        </p:tgtEl>
                                        <p:attrNameLst>
                                          <p:attrName>style.rotation</p:attrName>
                                        </p:attrNameLst>
                                      </p:cBhvr>
                                      <p:tavLst>
                                        <p:tav tm="0">
                                          <p:val>
                                            <p:fltVal val="360"/>
                                          </p:val>
                                        </p:tav>
                                        <p:tav tm="100000">
                                          <p:val>
                                            <p:fltVal val="0"/>
                                          </p:val>
                                        </p:tav>
                                      </p:tavLst>
                                    </p:anim>
                                    <p:animEffect transition="in" filter="fade">
                                      <p:cBhvr>
                                        <p:cTn id="15" dur="500"/>
                                        <p:tgtEl>
                                          <p:spTgt spid="15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909"/>
                                        </p:tgtEl>
                                        <p:attrNameLst>
                                          <p:attrName>style.visibility</p:attrName>
                                        </p:attrNameLst>
                                      </p:cBhvr>
                                      <p:to>
                                        <p:strVal val="visible"/>
                                      </p:to>
                                    </p:set>
                                    <p:anim calcmode="lin" valueType="num">
                                      <p:cBhvr>
                                        <p:cTn id="19" dur="500" fill="hold"/>
                                        <p:tgtEl>
                                          <p:spTgt spid="1048909"/>
                                        </p:tgtEl>
                                        <p:attrNameLst>
                                          <p:attrName>ppt_w</p:attrName>
                                        </p:attrNameLst>
                                      </p:cBhvr>
                                      <p:tavLst>
                                        <p:tav tm="0">
                                          <p:val>
                                            <p:fltVal val="0"/>
                                          </p:val>
                                        </p:tav>
                                        <p:tav tm="100000">
                                          <p:val>
                                            <p:strVal val="#ppt_w"/>
                                          </p:val>
                                        </p:tav>
                                      </p:tavLst>
                                    </p:anim>
                                    <p:anim calcmode="lin" valueType="num">
                                      <p:cBhvr>
                                        <p:cTn id="20" dur="500" fill="hold"/>
                                        <p:tgtEl>
                                          <p:spTgt spid="1048909"/>
                                        </p:tgtEl>
                                        <p:attrNameLst>
                                          <p:attrName>ppt_h</p:attrName>
                                        </p:attrNameLst>
                                      </p:cBhvr>
                                      <p:tavLst>
                                        <p:tav tm="0">
                                          <p:val>
                                            <p:fltVal val="0"/>
                                          </p:val>
                                        </p:tav>
                                        <p:tav tm="100000">
                                          <p:val>
                                            <p:strVal val="#ppt_h"/>
                                          </p:val>
                                        </p:tav>
                                      </p:tavLst>
                                    </p:anim>
                                    <p:anim calcmode="lin" valueType="num">
                                      <p:cBhvr>
                                        <p:cTn id="21" dur="500" fill="hold"/>
                                        <p:tgtEl>
                                          <p:spTgt spid="1048909"/>
                                        </p:tgtEl>
                                        <p:attrNameLst>
                                          <p:attrName>style.rotation</p:attrName>
                                        </p:attrNameLst>
                                      </p:cBhvr>
                                      <p:tavLst>
                                        <p:tav tm="0">
                                          <p:val>
                                            <p:fltVal val="360"/>
                                          </p:val>
                                        </p:tav>
                                        <p:tav tm="100000">
                                          <p:val>
                                            <p:fltVal val="0"/>
                                          </p:val>
                                        </p:tav>
                                      </p:tavLst>
                                    </p:anim>
                                    <p:animEffect transition="in" filter="fade">
                                      <p:cBhvr>
                                        <p:cTn id="22" dur="500"/>
                                        <p:tgtEl>
                                          <p:spTgt spid="1048909"/>
                                        </p:tgtEl>
                                      </p:cBhvr>
                                    </p:animEffect>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154"/>
                                        </p:tgtEl>
                                        <p:attrNameLst>
                                          <p:attrName>style.visibility</p:attrName>
                                        </p:attrNameLst>
                                      </p:cBhvr>
                                      <p:to>
                                        <p:strVal val="visible"/>
                                      </p:to>
                                    </p:set>
                                    <p:anim calcmode="lin" valueType="num">
                                      <p:cBhvr>
                                        <p:cTn id="26" dur="500" fill="hold"/>
                                        <p:tgtEl>
                                          <p:spTgt spid="154"/>
                                        </p:tgtEl>
                                        <p:attrNameLst>
                                          <p:attrName>ppt_x</p:attrName>
                                        </p:attrNameLst>
                                      </p:cBhvr>
                                      <p:tavLst>
                                        <p:tav tm="0">
                                          <p:val>
                                            <p:strVal val="0-#ppt_w/2"/>
                                          </p:val>
                                        </p:tav>
                                        <p:tav tm="100000">
                                          <p:val>
                                            <p:strVal val="#ppt_x"/>
                                          </p:val>
                                        </p:tav>
                                      </p:tavLst>
                                    </p:anim>
                                    <p:anim calcmode="lin" valueType="num">
                                      <p:cBhvr>
                                        <p:cTn id="27" dur="500" fill="hold"/>
                                        <p:tgtEl>
                                          <p:spTgt spid="154"/>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1" fill="hold" grpId="0" nodeType="afterEffect">
                                  <p:stCondLst>
                                    <p:cond delay="0"/>
                                  </p:stCondLst>
                                  <p:childTnLst>
                                    <p:set>
                                      <p:cBhvr>
                                        <p:cTn id="30" dur="1" fill="hold">
                                          <p:stCondLst>
                                            <p:cond delay="0"/>
                                          </p:stCondLst>
                                        </p:cTn>
                                        <p:tgtEl>
                                          <p:spTgt spid="1048922"/>
                                        </p:tgtEl>
                                        <p:attrNameLst>
                                          <p:attrName>style.visibility</p:attrName>
                                        </p:attrNameLst>
                                      </p:cBhvr>
                                      <p:to>
                                        <p:strVal val="visible"/>
                                      </p:to>
                                    </p:set>
                                    <p:anim calcmode="lin" valueType="num">
                                      <p:cBhvr>
                                        <p:cTn id="31" dur="500" fill="hold"/>
                                        <p:tgtEl>
                                          <p:spTgt spid="1048922"/>
                                        </p:tgtEl>
                                        <p:attrNameLst>
                                          <p:attrName>ppt_x</p:attrName>
                                        </p:attrNameLst>
                                      </p:cBhvr>
                                      <p:tavLst>
                                        <p:tav tm="0">
                                          <p:val>
                                            <p:strVal val="#ppt_x"/>
                                          </p:val>
                                        </p:tav>
                                        <p:tav tm="100000">
                                          <p:val>
                                            <p:strVal val="#ppt_x"/>
                                          </p:val>
                                        </p:tav>
                                      </p:tavLst>
                                    </p:anim>
                                    <p:anim calcmode="lin" valueType="num">
                                      <p:cBhvr>
                                        <p:cTn id="32" dur="500" fill="hold"/>
                                        <p:tgtEl>
                                          <p:spTgt spid="1048922"/>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8" fill="hold" nodeType="afterEffect">
                                  <p:stCondLst>
                                    <p:cond delay="0"/>
                                  </p:stCondLst>
                                  <p:childTnLst>
                                    <p:set>
                                      <p:cBhvr>
                                        <p:cTn id="35" dur="1" fill="hold">
                                          <p:stCondLst>
                                            <p:cond delay="0"/>
                                          </p:stCondLst>
                                        </p:cTn>
                                        <p:tgtEl>
                                          <p:spTgt spid="155"/>
                                        </p:tgtEl>
                                        <p:attrNameLst>
                                          <p:attrName>style.visibility</p:attrName>
                                        </p:attrNameLst>
                                      </p:cBhvr>
                                      <p:to>
                                        <p:strVal val="visible"/>
                                      </p:to>
                                    </p:set>
                                    <p:anim calcmode="lin" valueType="num">
                                      <p:cBhvr>
                                        <p:cTn id="36" dur="500" fill="hold"/>
                                        <p:tgtEl>
                                          <p:spTgt spid="155"/>
                                        </p:tgtEl>
                                        <p:attrNameLst>
                                          <p:attrName>ppt_x</p:attrName>
                                        </p:attrNameLst>
                                      </p:cBhvr>
                                      <p:tavLst>
                                        <p:tav tm="0">
                                          <p:val>
                                            <p:strVal val="0-#ppt_w/2"/>
                                          </p:val>
                                        </p:tav>
                                        <p:tav tm="100000">
                                          <p:val>
                                            <p:strVal val="#ppt_x"/>
                                          </p:val>
                                        </p:tav>
                                      </p:tavLst>
                                    </p:anim>
                                    <p:anim calcmode="lin" valueType="num">
                                      <p:cBhvr>
                                        <p:cTn id="37" dur="500" fill="hold"/>
                                        <p:tgtEl>
                                          <p:spTgt spid="15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1" fill="hold" grpId="0" nodeType="afterEffect">
                                  <p:stCondLst>
                                    <p:cond delay="0"/>
                                  </p:stCondLst>
                                  <p:childTnLst>
                                    <p:set>
                                      <p:cBhvr>
                                        <p:cTn id="40" dur="1" fill="hold">
                                          <p:stCondLst>
                                            <p:cond delay="0"/>
                                          </p:stCondLst>
                                        </p:cTn>
                                        <p:tgtEl>
                                          <p:spTgt spid="1048923"/>
                                        </p:tgtEl>
                                        <p:attrNameLst>
                                          <p:attrName>style.visibility</p:attrName>
                                        </p:attrNameLst>
                                      </p:cBhvr>
                                      <p:to>
                                        <p:strVal val="visible"/>
                                      </p:to>
                                    </p:set>
                                    <p:anim calcmode="lin" valueType="num">
                                      <p:cBhvr>
                                        <p:cTn id="41" dur="500" fill="hold"/>
                                        <p:tgtEl>
                                          <p:spTgt spid="1048923"/>
                                        </p:tgtEl>
                                        <p:attrNameLst>
                                          <p:attrName>ppt_x</p:attrName>
                                        </p:attrNameLst>
                                      </p:cBhvr>
                                      <p:tavLst>
                                        <p:tav tm="0">
                                          <p:val>
                                            <p:strVal val="#ppt_x"/>
                                          </p:val>
                                        </p:tav>
                                        <p:tav tm="100000">
                                          <p:val>
                                            <p:strVal val="#ppt_x"/>
                                          </p:val>
                                        </p:tav>
                                      </p:tavLst>
                                    </p:anim>
                                    <p:anim calcmode="lin" valueType="num">
                                      <p:cBhvr>
                                        <p:cTn id="42" dur="500" fill="hold"/>
                                        <p:tgtEl>
                                          <p:spTgt spid="1048923"/>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2" presetClass="entr" presetSubtype="8" fill="hold" nodeType="afterEffect">
                                  <p:stCondLst>
                                    <p:cond delay="0"/>
                                  </p:stCondLst>
                                  <p:childTnLst>
                                    <p:set>
                                      <p:cBhvr>
                                        <p:cTn id="45" dur="1" fill="hold">
                                          <p:stCondLst>
                                            <p:cond delay="0"/>
                                          </p:stCondLst>
                                        </p:cTn>
                                        <p:tgtEl>
                                          <p:spTgt spid="156"/>
                                        </p:tgtEl>
                                        <p:attrNameLst>
                                          <p:attrName>style.visibility</p:attrName>
                                        </p:attrNameLst>
                                      </p:cBhvr>
                                      <p:to>
                                        <p:strVal val="visible"/>
                                      </p:to>
                                    </p:set>
                                    <p:anim calcmode="lin" valueType="num">
                                      <p:cBhvr>
                                        <p:cTn id="46" dur="500" fill="hold"/>
                                        <p:tgtEl>
                                          <p:spTgt spid="156"/>
                                        </p:tgtEl>
                                        <p:attrNameLst>
                                          <p:attrName>ppt_x</p:attrName>
                                        </p:attrNameLst>
                                      </p:cBhvr>
                                      <p:tavLst>
                                        <p:tav tm="0">
                                          <p:val>
                                            <p:strVal val="0-#ppt_w/2"/>
                                          </p:val>
                                        </p:tav>
                                        <p:tav tm="100000">
                                          <p:val>
                                            <p:strVal val="#ppt_x"/>
                                          </p:val>
                                        </p:tav>
                                      </p:tavLst>
                                    </p:anim>
                                    <p:anim calcmode="lin" valueType="num">
                                      <p:cBhvr>
                                        <p:cTn id="47" dur="500" fill="hold"/>
                                        <p:tgtEl>
                                          <p:spTgt spid="156"/>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1" fill="hold" grpId="0" nodeType="afterEffect">
                                  <p:stCondLst>
                                    <p:cond delay="0"/>
                                  </p:stCondLst>
                                  <p:childTnLst>
                                    <p:set>
                                      <p:cBhvr>
                                        <p:cTn id="50" dur="1" fill="hold">
                                          <p:stCondLst>
                                            <p:cond delay="0"/>
                                          </p:stCondLst>
                                        </p:cTn>
                                        <p:tgtEl>
                                          <p:spTgt spid="1048924"/>
                                        </p:tgtEl>
                                        <p:attrNameLst>
                                          <p:attrName>style.visibility</p:attrName>
                                        </p:attrNameLst>
                                      </p:cBhvr>
                                      <p:to>
                                        <p:strVal val="visible"/>
                                      </p:to>
                                    </p:set>
                                    <p:anim calcmode="lin" valueType="num">
                                      <p:cBhvr>
                                        <p:cTn id="51" dur="500" fill="hold"/>
                                        <p:tgtEl>
                                          <p:spTgt spid="1048924"/>
                                        </p:tgtEl>
                                        <p:attrNameLst>
                                          <p:attrName>ppt_x</p:attrName>
                                        </p:attrNameLst>
                                      </p:cBhvr>
                                      <p:tavLst>
                                        <p:tav tm="0">
                                          <p:val>
                                            <p:strVal val="#ppt_x"/>
                                          </p:val>
                                        </p:tav>
                                        <p:tav tm="100000">
                                          <p:val>
                                            <p:strVal val="#ppt_x"/>
                                          </p:val>
                                        </p:tav>
                                      </p:tavLst>
                                    </p:anim>
                                    <p:anim calcmode="lin" valueType="num">
                                      <p:cBhvr>
                                        <p:cTn id="52" dur="500" fill="hold"/>
                                        <p:tgtEl>
                                          <p:spTgt spid="1048924"/>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8" fill="hold" nodeType="afterEffect">
                                  <p:stCondLst>
                                    <p:cond delay="0"/>
                                  </p:stCondLst>
                                  <p:childTnLst>
                                    <p:set>
                                      <p:cBhvr>
                                        <p:cTn id="55" dur="1" fill="hold">
                                          <p:stCondLst>
                                            <p:cond delay="0"/>
                                          </p:stCondLst>
                                        </p:cTn>
                                        <p:tgtEl>
                                          <p:spTgt spid="157"/>
                                        </p:tgtEl>
                                        <p:attrNameLst>
                                          <p:attrName>style.visibility</p:attrName>
                                        </p:attrNameLst>
                                      </p:cBhvr>
                                      <p:to>
                                        <p:strVal val="visible"/>
                                      </p:to>
                                    </p:set>
                                    <p:anim calcmode="lin" valueType="num">
                                      <p:cBhvr>
                                        <p:cTn id="56" dur="500" fill="hold"/>
                                        <p:tgtEl>
                                          <p:spTgt spid="157"/>
                                        </p:tgtEl>
                                        <p:attrNameLst>
                                          <p:attrName>ppt_x</p:attrName>
                                        </p:attrNameLst>
                                      </p:cBhvr>
                                      <p:tavLst>
                                        <p:tav tm="0">
                                          <p:val>
                                            <p:strVal val="0-#ppt_w/2"/>
                                          </p:val>
                                        </p:tav>
                                        <p:tav tm="100000">
                                          <p:val>
                                            <p:strVal val="#ppt_x"/>
                                          </p:val>
                                        </p:tav>
                                      </p:tavLst>
                                    </p:anim>
                                    <p:anim calcmode="lin" valueType="num">
                                      <p:cBhvr>
                                        <p:cTn id="57" dur="500" fill="hold"/>
                                        <p:tgtEl>
                                          <p:spTgt spid="157"/>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1" fill="hold" grpId="0" nodeType="afterEffect">
                                  <p:stCondLst>
                                    <p:cond delay="0"/>
                                  </p:stCondLst>
                                  <p:childTnLst>
                                    <p:set>
                                      <p:cBhvr>
                                        <p:cTn id="60" dur="1" fill="hold">
                                          <p:stCondLst>
                                            <p:cond delay="0"/>
                                          </p:stCondLst>
                                        </p:cTn>
                                        <p:tgtEl>
                                          <p:spTgt spid="1048925"/>
                                        </p:tgtEl>
                                        <p:attrNameLst>
                                          <p:attrName>style.visibility</p:attrName>
                                        </p:attrNameLst>
                                      </p:cBhvr>
                                      <p:to>
                                        <p:strVal val="visible"/>
                                      </p:to>
                                    </p:set>
                                    <p:anim calcmode="lin" valueType="num">
                                      <p:cBhvr>
                                        <p:cTn id="61" dur="500" fill="hold"/>
                                        <p:tgtEl>
                                          <p:spTgt spid="1048925"/>
                                        </p:tgtEl>
                                        <p:attrNameLst>
                                          <p:attrName>ppt_x</p:attrName>
                                        </p:attrNameLst>
                                      </p:cBhvr>
                                      <p:tavLst>
                                        <p:tav tm="0">
                                          <p:val>
                                            <p:strVal val="#ppt_x"/>
                                          </p:val>
                                        </p:tav>
                                        <p:tav tm="100000">
                                          <p:val>
                                            <p:strVal val="#ppt_x"/>
                                          </p:val>
                                        </p:tav>
                                      </p:tavLst>
                                    </p:anim>
                                    <p:anim calcmode="lin" valueType="num">
                                      <p:cBhvr>
                                        <p:cTn id="62" dur="500" fill="hold"/>
                                        <p:tgtEl>
                                          <p:spTgt spid="1048925"/>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 presetClass="entr" presetSubtype="2" fill="hold" grpId="0" nodeType="afterEffect">
                                  <p:stCondLst>
                                    <p:cond delay="0"/>
                                  </p:stCondLst>
                                  <p:childTnLst>
                                    <p:set>
                                      <p:cBhvr>
                                        <p:cTn id="65" dur="1" fill="hold">
                                          <p:stCondLst>
                                            <p:cond delay="0"/>
                                          </p:stCondLst>
                                        </p:cTn>
                                        <p:tgtEl>
                                          <p:spTgt spid="1048930"/>
                                        </p:tgtEl>
                                        <p:attrNameLst>
                                          <p:attrName>style.visibility</p:attrName>
                                        </p:attrNameLst>
                                      </p:cBhvr>
                                      <p:to>
                                        <p:strVal val="visible"/>
                                      </p:to>
                                    </p:set>
                                    <p:anim calcmode="lin" valueType="num">
                                      <p:cBhvr>
                                        <p:cTn id="66" dur="500" fill="hold"/>
                                        <p:tgtEl>
                                          <p:spTgt spid="1048930"/>
                                        </p:tgtEl>
                                        <p:attrNameLst>
                                          <p:attrName>ppt_x</p:attrName>
                                        </p:attrNameLst>
                                      </p:cBhvr>
                                      <p:tavLst>
                                        <p:tav tm="0">
                                          <p:val>
                                            <p:strVal val="1+#ppt_w/2"/>
                                          </p:val>
                                        </p:tav>
                                        <p:tav tm="100000">
                                          <p:val>
                                            <p:strVal val="#ppt_x"/>
                                          </p:val>
                                        </p:tav>
                                      </p:tavLst>
                                    </p:anim>
                                    <p:anim calcmode="lin" valueType="num">
                                      <p:cBhvr>
                                        <p:cTn id="67" dur="500" fill="hold"/>
                                        <p:tgtEl>
                                          <p:spTgt spid="10489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2" fill="hold" grpId="0" nodeType="afterEffect">
                                  <p:stCondLst>
                                    <p:cond delay="0"/>
                                  </p:stCondLst>
                                  <p:childTnLst>
                                    <p:set>
                                      <p:cBhvr>
                                        <p:cTn id="70" dur="1" fill="hold">
                                          <p:stCondLst>
                                            <p:cond delay="0"/>
                                          </p:stCondLst>
                                        </p:cTn>
                                        <p:tgtEl>
                                          <p:spTgt spid="1048926"/>
                                        </p:tgtEl>
                                        <p:attrNameLst>
                                          <p:attrName>style.visibility</p:attrName>
                                        </p:attrNameLst>
                                      </p:cBhvr>
                                      <p:to>
                                        <p:strVal val="visible"/>
                                      </p:to>
                                    </p:set>
                                    <p:anim calcmode="lin" valueType="num">
                                      <p:cBhvr>
                                        <p:cTn id="71" dur="500" fill="hold"/>
                                        <p:tgtEl>
                                          <p:spTgt spid="1048926"/>
                                        </p:tgtEl>
                                        <p:attrNameLst>
                                          <p:attrName>ppt_x</p:attrName>
                                        </p:attrNameLst>
                                      </p:cBhvr>
                                      <p:tavLst>
                                        <p:tav tm="0">
                                          <p:val>
                                            <p:strVal val="1+#ppt_w/2"/>
                                          </p:val>
                                        </p:tav>
                                        <p:tav tm="100000">
                                          <p:val>
                                            <p:strVal val="#ppt_x"/>
                                          </p:val>
                                        </p:tav>
                                      </p:tavLst>
                                    </p:anim>
                                    <p:anim calcmode="lin" valueType="num">
                                      <p:cBhvr>
                                        <p:cTn id="72" dur="500" fill="hold"/>
                                        <p:tgtEl>
                                          <p:spTgt spid="1048926"/>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2" presetClass="entr" presetSubtype="2" fill="hold" grpId="0" nodeType="afterEffect">
                                  <p:stCondLst>
                                    <p:cond delay="0"/>
                                  </p:stCondLst>
                                  <p:childTnLst>
                                    <p:set>
                                      <p:cBhvr>
                                        <p:cTn id="75" dur="1" fill="hold">
                                          <p:stCondLst>
                                            <p:cond delay="0"/>
                                          </p:stCondLst>
                                        </p:cTn>
                                        <p:tgtEl>
                                          <p:spTgt spid="1048931"/>
                                        </p:tgtEl>
                                        <p:attrNameLst>
                                          <p:attrName>style.visibility</p:attrName>
                                        </p:attrNameLst>
                                      </p:cBhvr>
                                      <p:to>
                                        <p:strVal val="visible"/>
                                      </p:to>
                                    </p:set>
                                    <p:anim calcmode="lin" valueType="num">
                                      <p:cBhvr>
                                        <p:cTn id="76" dur="500" fill="hold"/>
                                        <p:tgtEl>
                                          <p:spTgt spid="1048931"/>
                                        </p:tgtEl>
                                        <p:attrNameLst>
                                          <p:attrName>ppt_x</p:attrName>
                                        </p:attrNameLst>
                                      </p:cBhvr>
                                      <p:tavLst>
                                        <p:tav tm="0">
                                          <p:val>
                                            <p:strVal val="1+#ppt_w/2"/>
                                          </p:val>
                                        </p:tav>
                                        <p:tav tm="100000">
                                          <p:val>
                                            <p:strVal val="#ppt_x"/>
                                          </p:val>
                                        </p:tav>
                                      </p:tavLst>
                                    </p:anim>
                                    <p:anim calcmode="lin" valueType="num">
                                      <p:cBhvr>
                                        <p:cTn id="77" dur="500" fill="hold"/>
                                        <p:tgtEl>
                                          <p:spTgt spid="1048931"/>
                                        </p:tgtEl>
                                        <p:attrNameLst>
                                          <p:attrName>ppt_y</p:attrName>
                                        </p:attrNameLst>
                                      </p:cBhvr>
                                      <p:tavLst>
                                        <p:tav tm="0">
                                          <p:val>
                                            <p:strVal val="#ppt_y"/>
                                          </p:val>
                                        </p:tav>
                                        <p:tav tm="100000">
                                          <p:val>
                                            <p:strVal val="#ppt_y"/>
                                          </p:val>
                                        </p:tav>
                                      </p:tavLst>
                                    </p:anim>
                                  </p:childTnLst>
                                </p:cTn>
                              </p:par>
                            </p:childTnLst>
                          </p:cTn>
                        </p:par>
                        <p:par>
                          <p:cTn id="78" fill="hold">
                            <p:stCondLst>
                              <p:cond delay="7000"/>
                            </p:stCondLst>
                            <p:childTnLst>
                              <p:par>
                                <p:cTn id="79" presetID="2" presetClass="entr" presetSubtype="2" fill="hold" grpId="0" nodeType="afterEffect">
                                  <p:stCondLst>
                                    <p:cond delay="0"/>
                                  </p:stCondLst>
                                  <p:childTnLst>
                                    <p:set>
                                      <p:cBhvr>
                                        <p:cTn id="80" dur="1" fill="hold">
                                          <p:stCondLst>
                                            <p:cond delay="0"/>
                                          </p:stCondLst>
                                        </p:cTn>
                                        <p:tgtEl>
                                          <p:spTgt spid="1048927"/>
                                        </p:tgtEl>
                                        <p:attrNameLst>
                                          <p:attrName>style.visibility</p:attrName>
                                        </p:attrNameLst>
                                      </p:cBhvr>
                                      <p:to>
                                        <p:strVal val="visible"/>
                                      </p:to>
                                    </p:set>
                                    <p:anim calcmode="lin" valueType="num">
                                      <p:cBhvr>
                                        <p:cTn id="81" dur="500" fill="hold"/>
                                        <p:tgtEl>
                                          <p:spTgt spid="1048927"/>
                                        </p:tgtEl>
                                        <p:attrNameLst>
                                          <p:attrName>ppt_x</p:attrName>
                                        </p:attrNameLst>
                                      </p:cBhvr>
                                      <p:tavLst>
                                        <p:tav tm="0">
                                          <p:val>
                                            <p:strVal val="1+#ppt_w/2"/>
                                          </p:val>
                                        </p:tav>
                                        <p:tav tm="100000">
                                          <p:val>
                                            <p:strVal val="#ppt_x"/>
                                          </p:val>
                                        </p:tav>
                                      </p:tavLst>
                                    </p:anim>
                                    <p:anim calcmode="lin" valueType="num">
                                      <p:cBhvr>
                                        <p:cTn id="82" dur="500" fill="hold"/>
                                        <p:tgtEl>
                                          <p:spTgt spid="1048927"/>
                                        </p:tgtEl>
                                        <p:attrNameLst>
                                          <p:attrName>ppt_y</p:attrName>
                                        </p:attrNameLst>
                                      </p:cBhvr>
                                      <p:tavLst>
                                        <p:tav tm="0">
                                          <p:val>
                                            <p:strVal val="#ppt_y"/>
                                          </p:val>
                                        </p:tav>
                                        <p:tav tm="100000">
                                          <p:val>
                                            <p:strVal val="#ppt_y"/>
                                          </p:val>
                                        </p:tav>
                                      </p:tavLst>
                                    </p:anim>
                                  </p:childTnLst>
                                </p:cTn>
                              </p:par>
                            </p:childTnLst>
                          </p:cTn>
                        </p:par>
                        <p:par>
                          <p:cTn id="83" fill="hold">
                            <p:stCondLst>
                              <p:cond delay="7500"/>
                            </p:stCondLst>
                            <p:childTnLst>
                              <p:par>
                                <p:cTn id="84" presetID="2" presetClass="entr" presetSubtype="2" fill="hold" grpId="0" nodeType="afterEffect">
                                  <p:stCondLst>
                                    <p:cond delay="0"/>
                                  </p:stCondLst>
                                  <p:childTnLst>
                                    <p:set>
                                      <p:cBhvr>
                                        <p:cTn id="85" dur="1" fill="hold">
                                          <p:stCondLst>
                                            <p:cond delay="0"/>
                                          </p:stCondLst>
                                        </p:cTn>
                                        <p:tgtEl>
                                          <p:spTgt spid="1048932"/>
                                        </p:tgtEl>
                                        <p:attrNameLst>
                                          <p:attrName>style.visibility</p:attrName>
                                        </p:attrNameLst>
                                      </p:cBhvr>
                                      <p:to>
                                        <p:strVal val="visible"/>
                                      </p:to>
                                    </p:set>
                                    <p:anim calcmode="lin" valueType="num">
                                      <p:cBhvr>
                                        <p:cTn id="86" dur="500" fill="hold"/>
                                        <p:tgtEl>
                                          <p:spTgt spid="1048932"/>
                                        </p:tgtEl>
                                        <p:attrNameLst>
                                          <p:attrName>ppt_x</p:attrName>
                                        </p:attrNameLst>
                                      </p:cBhvr>
                                      <p:tavLst>
                                        <p:tav tm="0">
                                          <p:val>
                                            <p:strVal val="1+#ppt_w/2"/>
                                          </p:val>
                                        </p:tav>
                                        <p:tav tm="100000">
                                          <p:val>
                                            <p:strVal val="#ppt_x"/>
                                          </p:val>
                                        </p:tav>
                                      </p:tavLst>
                                    </p:anim>
                                    <p:anim calcmode="lin" valueType="num">
                                      <p:cBhvr>
                                        <p:cTn id="87" dur="500" fill="hold"/>
                                        <p:tgtEl>
                                          <p:spTgt spid="1048932"/>
                                        </p:tgtEl>
                                        <p:attrNameLst>
                                          <p:attrName>ppt_y</p:attrName>
                                        </p:attrNameLst>
                                      </p:cBhvr>
                                      <p:tavLst>
                                        <p:tav tm="0">
                                          <p:val>
                                            <p:strVal val="#ppt_y"/>
                                          </p:val>
                                        </p:tav>
                                        <p:tav tm="100000">
                                          <p:val>
                                            <p:strVal val="#ppt_y"/>
                                          </p:val>
                                        </p:tav>
                                      </p:tavLst>
                                    </p:anim>
                                  </p:childTnLst>
                                </p:cTn>
                              </p:par>
                            </p:childTnLst>
                          </p:cTn>
                        </p:par>
                        <p:par>
                          <p:cTn id="88" fill="hold">
                            <p:stCondLst>
                              <p:cond delay="8000"/>
                            </p:stCondLst>
                            <p:childTnLst>
                              <p:par>
                                <p:cTn id="89" presetID="2" presetClass="entr" presetSubtype="2" fill="hold" grpId="0" nodeType="afterEffect">
                                  <p:stCondLst>
                                    <p:cond delay="0"/>
                                  </p:stCondLst>
                                  <p:childTnLst>
                                    <p:set>
                                      <p:cBhvr>
                                        <p:cTn id="90" dur="1" fill="hold">
                                          <p:stCondLst>
                                            <p:cond delay="0"/>
                                          </p:stCondLst>
                                        </p:cTn>
                                        <p:tgtEl>
                                          <p:spTgt spid="1048928"/>
                                        </p:tgtEl>
                                        <p:attrNameLst>
                                          <p:attrName>style.visibility</p:attrName>
                                        </p:attrNameLst>
                                      </p:cBhvr>
                                      <p:to>
                                        <p:strVal val="visible"/>
                                      </p:to>
                                    </p:set>
                                    <p:anim calcmode="lin" valueType="num">
                                      <p:cBhvr>
                                        <p:cTn id="91" dur="500" fill="hold"/>
                                        <p:tgtEl>
                                          <p:spTgt spid="1048928"/>
                                        </p:tgtEl>
                                        <p:attrNameLst>
                                          <p:attrName>ppt_x</p:attrName>
                                        </p:attrNameLst>
                                      </p:cBhvr>
                                      <p:tavLst>
                                        <p:tav tm="0">
                                          <p:val>
                                            <p:strVal val="1+#ppt_w/2"/>
                                          </p:val>
                                        </p:tav>
                                        <p:tav tm="100000">
                                          <p:val>
                                            <p:strVal val="#ppt_x"/>
                                          </p:val>
                                        </p:tav>
                                      </p:tavLst>
                                    </p:anim>
                                    <p:anim calcmode="lin" valueType="num">
                                      <p:cBhvr>
                                        <p:cTn id="92" dur="500" fill="hold"/>
                                        <p:tgtEl>
                                          <p:spTgt spid="1048928"/>
                                        </p:tgtEl>
                                        <p:attrNameLst>
                                          <p:attrName>ppt_y</p:attrName>
                                        </p:attrNameLst>
                                      </p:cBhvr>
                                      <p:tavLst>
                                        <p:tav tm="0">
                                          <p:val>
                                            <p:strVal val="#ppt_y"/>
                                          </p:val>
                                        </p:tav>
                                        <p:tav tm="100000">
                                          <p:val>
                                            <p:strVal val="#ppt_y"/>
                                          </p:val>
                                        </p:tav>
                                      </p:tavLst>
                                    </p:anim>
                                  </p:childTnLst>
                                </p:cTn>
                              </p:par>
                            </p:childTnLst>
                          </p:cTn>
                        </p:par>
                        <p:par>
                          <p:cTn id="93" fill="hold">
                            <p:stCondLst>
                              <p:cond delay="8500"/>
                            </p:stCondLst>
                            <p:childTnLst>
                              <p:par>
                                <p:cTn id="94" presetID="2" presetClass="entr" presetSubtype="2" fill="hold" grpId="0" nodeType="afterEffect">
                                  <p:stCondLst>
                                    <p:cond delay="0"/>
                                  </p:stCondLst>
                                  <p:childTnLst>
                                    <p:set>
                                      <p:cBhvr>
                                        <p:cTn id="95" dur="1" fill="hold">
                                          <p:stCondLst>
                                            <p:cond delay="0"/>
                                          </p:stCondLst>
                                        </p:cTn>
                                        <p:tgtEl>
                                          <p:spTgt spid="1048933"/>
                                        </p:tgtEl>
                                        <p:attrNameLst>
                                          <p:attrName>style.visibility</p:attrName>
                                        </p:attrNameLst>
                                      </p:cBhvr>
                                      <p:to>
                                        <p:strVal val="visible"/>
                                      </p:to>
                                    </p:set>
                                    <p:anim calcmode="lin" valueType="num">
                                      <p:cBhvr>
                                        <p:cTn id="96" dur="500" fill="hold"/>
                                        <p:tgtEl>
                                          <p:spTgt spid="1048933"/>
                                        </p:tgtEl>
                                        <p:attrNameLst>
                                          <p:attrName>ppt_x</p:attrName>
                                        </p:attrNameLst>
                                      </p:cBhvr>
                                      <p:tavLst>
                                        <p:tav tm="0">
                                          <p:val>
                                            <p:strVal val="1+#ppt_w/2"/>
                                          </p:val>
                                        </p:tav>
                                        <p:tav tm="100000">
                                          <p:val>
                                            <p:strVal val="#ppt_x"/>
                                          </p:val>
                                        </p:tav>
                                      </p:tavLst>
                                    </p:anim>
                                    <p:anim calcmode="lin" valueType="num">
                                      <p:cBhvr>
                                        <p:cTn id="97" dur="500" fill="hold"/>
                                        <p:tgtEl>
                                          <p:spTgt spid="1048933"/>
                                        </p:tgtEl>
                                        <p:attrNameLst>
                                          <p:attrName>ppt_y</p:attrName>
                                        </p:attrNameLst>
                                      </p:cBhvr>
                                      <p:tavLst>
                                        <p:tav tm="0">
                                          <p:val>
                                            <p:strVal val="#ppt_y"/>
                                          </p:val>
                                        </p:tav>
                                        <p:tav tm="100000">
                                          <p:val>
                                            <p:strVal val="#ppt_y"/>
                                          </p:val>
                                        </p:tav>
                                      </p:tavLst>
                                    </p:anim>
                                  </p:childTnLst>
                                </p:cTn>
                              </p:par>
                            </p:childTnLst>
                          </p:cTn>
                        </p:par>
                        <p:par>
                          <p:cTn id="98" fill="hold">
                            <p:stCondLst>
                              <p:cond delay="9000"/>
                            </p:stCondLst>
                            <p:childTnLst>
                              <p:par>
                                <p:cTn id="99" presetID="2" presetClass="entr" presetSubtype="2" fill="hold" grpId="0" nodeType="afterEffect">
                                  <p:stCondLst>
                                    <p:cond delay="0"/>
                                  </p:stCondLst>
                                  <p:childTnLst>
                                    <p:set>
                                      <p:cBhvr>
                                        <p:cTn id="100" dur="1" fill="hold">
                                          <p:stCondLst>
                                            <p:cond delay="0"/>
                                          </p:stCondLst>
                                        </p:cTn>
                                        <p:tgtEl>
                                          <p:spTgt spid="1048929"/>
                                        </p:tgtEl>
                                        <p:attrNameLst>
                                          <p:attrName>style.visibility</p:attrName>
                                        </p:attrNameLst>
                                      </p:cBhvr>
                                      <p:to>
                                        <p:strVal val="visible"/>
                                      </p:to>
                                    </p:set>
                                    <p:anim calcmode="lin" valueType="num">
                                      <p:cBhvr>
                                        <p:cTn id="101" dur="500" fill="hold"/>
                                        <p:tgtEl>
                                          <p:spTgt spid="1048929"/>
                                        </p:tgtEl>
                                        <p:attrNameLst>
                                          <p:attrName>ppt_x</p:attrName>
                                        </p:attrNameLst>
                                      </p:cBhvr>
                                      <p:tavLst>
                                        <p:tav tm="0">
                                          <p:val>
                                            <p:strVal val="1+#ppt_w/2"/>
                                          </p:val>
                                        </p:tav>
                                        <p:tav tm="100000">
                                          <p:val>
                                            <p:strVal val="#ppt_x"/>
                                          </p:val>
                                        </p:tav>
                                      </p:tavLst>
                                    </p:anim>
                                    <p:anim calcmode="lin" valueType="num">
                                      <p:cBhvr>
                                        <p:cTn id="102" dur="500" fill="hold"/>
                                        <p:tgtEl>
                                          <p:spTgt spid="10489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8" grpId="0" bldLvl="0" animBg="1"/>
      <p:bldP spid="1048909" grpId="0" bldLvl="0" animBg="1"/>
      <p:bldP spid="1048922" grpId="0" bldLvl="0" animBg="1"/>
      <p:bldP spid="1048923" grpId="0" bldLvl="0" animBg="1"/>
      <p:bldP spid="1048924" grpId="0" bldLvl="0" animBg="1"/>
      <p:bldP spid="1048925" grpId="0" bldLvl="0" animBg="1"/>
      <p:bldP spid="1048926" grpId="0" bldLvl="0"/>
      <p:bldP spid="1048927" grpId="0" bldLvl="0"/>
      <p:bldP spid="1048928" grpId="0" bldLvl="0"/>
      <p:bldP spid="1048929" grpId="0" bldLvl="0"/>
      <p:bldP spid="1048930" grpId="0" bldLvl="0" animBg="1"/>
      <p:bldP spid="1048931" grpId="0" bldLvl="0" animBg="1"/>
      <p:bldP spid="1048932" grpId="0" bldLvl="0" animBg="1"/>
      <p:bldP spid="104893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48716" name="矩形 3"/>
          <p:cNvSpPr/>
          <p:nvPr/>
        </p:nvSpPr>
        <p:spPr>
          <a:xfrm>
            <a:off x="0" y="893763"/>
            <a:ext cx="9153525" cy="3624263"/>
          </a:xfrm>
          <a:prstGeom prst="rect">
            <a:avLst/>
          </a:prstGeom>
          <a:solidFill>
            <a:srgbClr val="0033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17" name="文本框 3"/>
          <p:cNvSpPr txBox="1"/>
          <p:nvPr/>
        </p:nvSpPr>
        <p:spPr>
          <a:xfrm>
            <a:off x="974725" y="1452563"/>
            <a:ext cx="7251700" cy="460375"/>
          </a:xfrm>
          <a:prstGeom prst="rect">
            <a:avLst/>
          </a:prstGeom>
          <a:noFill/>
          <a:ln w="9525">
            <a:noFill/>
            <a:miter/>
          </a:ln>
        </p:spPr>
        <p:txBody>
          <a:bodyPr wrap="square" anchor="t">
            <a:spAutoFit/>
          </a:bodyPr>
          <a:lstStyle/>
          <a:p>
            <a:pPr algn="dist">
              <a:buClr>
                <a:srgbClr val="000000"/>
              </a:buClr>
              <a:buFont typeface="Arial" panose="020B0604020202020204" pitchFamily="34" charset="0"/>
            </a:pP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LEOPARD </a:t>
            </a:r>
            <a:r>
              <a:rPr 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PRESENTATION</a:t>
            </a:r>
            <a:r>
              <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 TEMPLATE</a:t>
            </a:r>
            <a:endParaRPr lang="zh-CN" altLang="en-US" sz="2400" b="1"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
        <p:nvSpPr>
          <p:cNvPr id="1048718" name="文本框 4"/>
          <p:cNvSpPr txBox="1"/>
          <p:nvPr/>
        </p:nvSpPr>
        <p:spPr>
          <a:xfrm>
            <a:off x="541338" y="3282950"/>
            <a:ext cx="8120063" cy="1401466"/>
          </a:xfrm>
          <a:prstGeom prst="rect">
            <a:avLst/>
          </a:prstGeom>
          <a:noFill/>
          <a:ln w="9525">
            <a:noFill/>
            <a:miter/>
          </a:ln>
        </p:spPr>
        <p:txBody>
          <a:bodyPr wrap="square" lIns="67969" tIns="33983" rIns="67969" bIns="33983" anchor="t">
            <a:spAutoFit/>
          </a:bodyPr>
          <a:lstStyle/>
          <a:p>
            <a:pPr algn="ctr">
              <a:lnSpc>
                <a:spcPct val="150000"/>
              </a:lnSpc>
              <a:buClr>
                <a:srgbClr val="000000"/>
              </a:buClr>
              <a:buFont typeface="Arial" panose="020B0604020202020204" pitchFamily="34" charset="0"/>
            </a:pPr>
            <a:r>
              <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cs typeface="Arial Unicode MS" panose="020B0604020202020204" charset="-122"/>
              </a:rPr>
              <a:t>Enter title
Click here to add content of the text，and briefly explain your point of view
Enter title
Click here to add content of the text，and briefly explain your point of view
</a:t>
            </a:r>
            <a:endParaRPr lang="zh-CN" altLang="en-US" sz="1200" noProof="1">
              <a:solidFill>
                <a:schemeClr val="bg1"/>
              </a:solidFill>
              <a:effectLst>
                <a:outerShdw blurRad="38100" dist="38100" dir="2700000" algn="tl">
                  <a:srgbClr val="000000">
                    <a:alpha val="43137"/>
                  </a:srgbClr>
                </a:outerShdw>
              </a:effectLst>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48716"/>
                                        </p:tgtEl>
                                        <p:attrNameLst>
                                          <p:attrName>style.visibility</p:attrName>
                                        </p:attrNameLst>
                                      </p:cBhvr>
                                      <p:to>
                                        <p:strVal val="visible"/>
                                      </p:to>
                                    </p:set>
                                    <p:anim calcmode="lin" valueType="num">
                                      <p:cBhvr>
                                        <p:cTn id="7" dur="500" fill="hold"/>
                                        <p:tgtEl>
                                          <p:spTgt spid="1048716"/>
                                        </p:tgtEl>
                                        <p:attrNameLst>
                                          <p:attrName>ppt_x</p:attrName>
                                        </p:attrNameLst>
                                      </p:cBhvr>
                                      <p:tavLst>
                                        <p:tav tm="0">
                                          <p:val>
                                            <p:strVal val="#ppt_x"/>
                                          </p:val>
                                        </p:tav>
                                        <p:tav tm="100000">
                                          <p:val>
                                            <p:strVal val="#ppt_x"/>
                                          </p:val>
                                        </p:tav>
                                      </p:tavLst>
                                    </p:anim>
                                    <p:anim calcmode="lin" valueType="num">
                                      <p:cBhvr>
                                        <p:cTn id="8" dur="500" fill="hold"/>
                                        <p:tgtEl>
                                          <p:spTgt spid="10487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48717"/>
                                        </p:tgtEl>
                                        <p:attrNameLst>
                                          <p:attrName>style.visibility</p:attrName>
                                        </p:attrNameLst>
                                      </p:cBhvr>
                                      <p:to>
                                        <p:strVal val="visible"/>
                                      </p:to>
                                    </p:set>
                                    <p:anim calcmode="lin" valueType="num">
                                      <p:cBhvr>
                                        <p:cTn id="12" dur="500" fill="hold"/>
                                        <p:tgtEl>
                                          <p:spTgt spid="10487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48717"/>
                                        </p:tgtEl>
                                        <p:attrNameLst>
                                          <p:attrName>ppt_y</p:attrName>
                                        </p:attrNameLst>
                                      </p:cBhvr>
                                      <p:tavLst>
                                        <p:tav tm="0">
                                          <p:val>
                                            <p:strVal val="#ppt_y"/>
                                          </p:val>
                                        </p:tav>
                                        <p:tav tm="100000">
                                          <p:val>
                                            <p:strVal val="#ppt_y"/>
                                          </p:val>
                                        </p:tav>
                                      </p:tavLst>
                                    </p:anim>
                                    <p:anim calcmode="lin" valueType="num">
                                      <p:cBhvr>
                                        <p:cTn id="14" dur="500" fill="hold"/>
                                        <p:tgtEl>
                                          <p:spTgt spid="10487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487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48717"/>
                                        </p:tgtEl>
                                      </p:cBhvr>
                                    </p:animEffect>
                                  </p:childTnLst>
                                </p:cTn>
                              </p:par>
                            </p:childTnLst>
                          </p:cTn>
                        </p:par>
                        <p:par>
                          <p:cTn id="17" fill="hold">
                            <p:stCondLst>
                              <p:cond delay="2400"/>
                            </p:stCondLst>
                            <p:childTnLst>
                              <p:par>
                                <p:cTn id="18" presetID="53" presetClass="entr" presetSubtype="16" fill="hold" grpId="0" nodeType="afterEffect">
                                  <p:stCondLst>
                                    <p:cond delay="0"/>
                                  </p:stCondLst>
                                  <p:childTnLst>
                                    <p:set>
                                      <p:cBhvr>
                                        <p:cTn id="19" dur="1" fill="hold">
                                          <p:stCondLst>
                                            <p:cond delay="0"/>
                                          </p:stCondLst>
                                        </p:cTn>
                                        <p:tgtEl>
                                          <p:spTgt spid="1048718"/>
                                        </p:tgtEl>
                                        <p:attrNameLst>
                                          <p:attrName>style.visibility</p:attrName>
                                        </p:attrNameLst>
                                      </p:cBhvr>
                                      <p:to>
                                        <p:strVal val="visible"/>
                                      </p:to>
                                    </p:set>
                                    <p:anim calcmode="lin" valueType="num">
                                      <p:cBhvr>
                                        <p:cTn id="20" dur="500" fill="hold"/>
                                        <p:tgtEl>
                                          <p:spTgt spid="1048718"/>
                                        </p:tgtEl>
                                        <p:attrNameLst>
                                          <p:attrName>ppt_w</p:attrName>
                                        </p:attrNameLst>
                                      </p:cBhvr>
                                      <p:tavLst>
                                        <p:tav tm="0">
                                          <p:val>
                                            <p:fltVal val="0"/>
                                          </p:val>
                                        </p:tav>
                                        <p:tav tm="100000">
                                          <p:val>
                                            <p:strVal val="#ppt_w"/>
                                          </p:val>
                                        </p:tav>
                                      </p:tavLst>
                                    </p:anim>
                                    <p:anim calcmode="lin" valueType="num">
                                      <p:cBhvr>
                                        <p:cTn id="21" dur="500" fill="hold"/>
                                        <p:tgtEl>
                                          <p:spTgt spid="1048718"/>
                                        </p:tgtEl>
                                        <p:attrNameLst>
                                          <p:attrName>ppt_h</p:attrName>
                                        </p:attrNameLst>
                                      </p:cBhvr>
                                      <p:tavLst>
                                        <p:tav tm="0">
                                          <p:val>
                                            <p:fltVal val="0"/>
                                          </p:val>
                                        </p:tav>
                                        <p:tav tm="100000">
                                          <p:val>
                                            <p:strVal val="#ppt_h"/>
                                          </p:val>
                                        </p:tav>
                                      </p:tavLst>
                                    </p:anim>
                                    <p:animEffect transition="in" filter="fade">
                                      <p:cBhvr>
                                        <p:cTn id="22" dur="500"/>
                                        <p:tgtEl>
                                          <p:spTgt spid="1048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6" grpId="0" bldLvl="0" animBg="1"/>
      <p:bldP spid="1048717" grpId="0"/>
      <p:bldP spid="10487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48"/>
          <p:cNvGrpSpPr/>
          <p:nvPr/>
        </p:nvGrpSpPr>
        <p:grpSpPr>
          <a:xfrm>
            <a:off x="371475" y="300038"/>
            <a:ext cx="846138" cy="846137"/>
            <a:chOff x="1758" y="973"/>
            <a:chExt cx="937" cy="937"/>
          </a:xfrm>
        </p:grpSpPr>
        <p:sp>
          <p:nvSpPr>
            <p:cNvPr id="1048719" name="椭圆 9"/>
            <p:cNvSpPr/>
            <p:nvPr/>
          </p:nvSpPr>
          <p:spPr>
            <a:xfrm>
              <a:off x="1758" y="973"/>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20" name="Freeform 33"/>
            <p:cNvSpPr>
              <a:spLocks noEditPoints="1"/>
            </p:cNvSpPr>
            <p:nvPr/>
          </p:nvSpPr>
          <p:spPr>
            <a:xfrm>
              <a:off x="2034" y="1145"/>
              <a:ext cx="374" cy="57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rect l="0" t="0" r="r" b="b"/>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solidFill>
              <a:schemeClr val="bg1"/>
            </a:solidFill>
            <a:ln w="9525">
              <a:noFill/>
            </a:ln>
          </p:spPr>
          <p:txBody>
            <a:bodyPr/>
            <a:lstStyle/>
            <a:p>
              <a:pPr fontAlgn="base"/>
              <a:endParaRPr lang="zh-CN" altLang="en-US" sz="1405" strike="noStrike" noProof="1">
                <a:ea typeface="Arial Unicode MS" panose="020B0604020202020204" charset="-122"/>
              </a:endParaRPr>
            </a:p>
          </p:txBody>
        </p:sp>
      </p:grpSp>
      <p:sp>
        <p:nvSpPr>
          <p:cNvPr id="1048721" name="直角三角形 11"/>
          <p:cNvSpPr/>
          <p:nvPr/>
        </p:nvSpPr>
        <p:spPr>
          <a:xfrm rot="10800000">
            <a:off x="7754938" y="-12700"/>
            <a:ext cx="1411288" cy="1409700"/>
          </a:xfrm>
          <a:prstGeom prst="r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
        <p:nvSpPr>
          <p:cNvPr id="1048722" name="Copyright Notice"/>
          <p:cNvSpPr/>
          <p:nvPr/>
        </p:nvSpPr>
        <p:spPr bwMode="auto">
          <a:xfrm>
            <a:off x="1631950" y="276225"/>
            <a:ext cx="5470525" cy="9124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fontAlgn="base"/>
            <a:r>
              <a:rPr lang="en-US" sz="2800" b="1" strike="noStrike" cap="small" noProof="1">
                <a:solidFill>
                  <a:srgbClr val="002748"/>
                </a:solidFill>
                <a:latin typeface="Arial Unicode MS" panose="020B0604020202020204" charset="-122"/>
                <a:ea typeface="Arial Unicode MS" panose="020B0604020202020204" charset="-122"/>
              </a:rPr>
              <a:t>LEOPARD PRESENTATION </a:t>
            </a:r>
            <a:r>
              <a:rPr lang="en-US" sz="2800" b="1" strike="noStrike" cap="small" noProof="1">
                <a:solidFill>
                  <a:srgbClr val="FF9900"/>
                </a:solidFill>
                <a:latin typeface="Arial Unicode MS" panose="020B0604020202020204" charset="-122"/>
                <a:ea typeface="Arial Unicode MS" panose="020B0604020202020204" charset="-122"/>
              </a:rPr>
              <a:t>TEMPLATE</a:t>
            </a:r>
          </a:p>
        </p:txBody>
      </p:sp>
      <p:sp>
        <p:nvSpPr>
          <p:cNvPr id="1048723" name="Oval 8"/>
          <p:cNvSpPr/>
          <p:nvPr/>
        </p:nvSpPr>
        <p:spPr>
          <a:xfrm>
            <a:off x="1263650" y="1555750"/>
            <a:ext cx="1457325"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24" name="Pie 7"/>
          <p:cNvSpPr/>
          <p:nvPr/>
        </p:nvSpPr>
        <p:spPr>
          <a:xfrm>
            <a:off x="1257300" y="1555750"/>
            <a:ext cx="1470025" cy="1468438"/>
          </a:xfrm>
          <a:prstGeom prst="pie">
            <a:avLst>
              <a:gd name="adj1" fmla="val 0"/>
              <a:gd name="adj2" fmla="val 13137019"/>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1048725" name="Oval 13"/>
          <p:cNvSpPr/>
          <p:nvPr/>
        </p:nvSpPr>
        <p:spPr>
          <a:xfrm>
            <a:off x="1317625" y="1609725"/>
            <a:ext cx="1347788"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26" name="Rectangle 25"/>
          <p:cNvSpPr/>
          <p:nvPr/>
        </p:nvSpPr>
        <p:spPr>
          <a:xfrm>
            <a:off x="1651000" y="1890713"/>
            <a:ext cx="681038" cy="396241"/>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65</a:t>
            </a:r>
          </a:p>
        </p:txBody>
      </p:sp>
      <p:sp>
        <p:nvSpPr>
          <p:cNvPr id="1048727" name="TextBox 26"/>
          <p:cNvSpPr txBox="1"/>
          <p:nvPr/>
        </p:nvSpPr>
        <p:spPr>
          <a:xfrm>
            <a:off x="1527175" y="2379663"/>
            <a:ext cx="928688"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728" name="Oval 29"/>
          <p:cNvSpPr/>
          <p:nvPr/>
        </p:nvSpPr>
        <p:spPr>
          <a:xfrm>
            <a:off x="2989263" y="1555750"/>
            <a:ext cx="1458913"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29" name="Pie 30"/>
          <p:cNvSpPr/>
          <p:nvPr/>
        </p:nvSpPr>
        <p:spPr>
          <a:xfrm rot="18900000">
            <a:off x="2984500" y="1549400"/>
            <a:ext cx="1470025" cy="1470025"/>
          </a:xfrm>
          <a:prstGeom prst="pie">
            <a:avLst>
              <a:gd name="adj1" fmla="val 0"/>
              <a:gd name="adj2" fmla="val 181892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1048730" name="Oval 31"/>
          <p:cNvSpPr/>
          <p:nvPr/>
        </p:nvSpPr>
        <p:spPr>
          <a:xfrm>
            <a:off x="3044825" y="1609725"/>
            <a:ext cx="1349375"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31" name="Rectangle 32"/>
          <p:cNvSpPr/>
          <p:nvPr/>
        </p:nvSpPr>
        <p:spPr>
          <a:xfrm>
            <a:off x="3394075" y="1890713"/>
            <a:ext cx="649288" cy="396241"/>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82</a:t>
            </a:r>
          </a:p>
        </p:txBody>
      </p:sp>
      <p:sp>
        <p:nvSpPr>
          <p:cNvPr id="1048732" name="TextBox 33"/>
          <p:cNvSpPr txBox="1"/>
          <p:nvPr/>
        </p:nvSpPr>
        <p:spPr>
          <a:xfrm>
            <a:off x="3254375" y="2379663"/>
            <a:ext cx="930275"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733" name="Oval 35"/>
          <p:cNvSpPr/>
          <p:nvPr/>
        </p:nvSpPr>
        <p:spPr>
          <a:xfrm>
            <a:off x="4719638" y="1555750"/>
            <a:ext cx="1458913"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34" name="Pie 36"/>
          <p:cNvSpPr/>
          <p:nvPr/>
        </p:nvSpPr>
        <p:spPr>
          <a:xfrm>
            <a:off x="4714875" y="1555750"/>
            <a:ext cx="1468438" cy="1468438"/>
          </a:xfrm>
          <a:prstGeom prst="pie">
            <a:avLst>
              <a:gd name="adj1" fmla="val 0"/>
              <a:gd name="adj2" fmla="val 966780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1048735" name="Oval 37"/>
          <p:cNvSpPr/>
          <p:nvPr/>
        </p:nvSpPr>
        <p:spPr>
          <a:xfrm>
            <a:off x="4775200" y="1609725"/>
            <a:ext cx="1346200"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36" name="Rectangle 38"/>
          <p:cNvSpPr/>
          <p:nvPr/>
        </p:nvSpPr>
        <p:spPr>
          <a:xfrm>
            <a:off x="5108575" y="1890713"/>
            <a:ext cx="679450" cy="396241"/>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44</a:t>
            </a:r>
          </a:p>
        </p:txBody>
      </p:sp>
      <p:sp>
        <p:nvSpPr>
          <p:cNvPr id="1048737" name="TextBox 39"/>
          <p:cNvSpPr txBox="1"/>
          <p:nvPr/>
        </p:nvSpPr>
        <p:spPr>
          <a:xfrm>
            <a:off x="4986338" y="2379663"/>
            <a:ext cx="925512"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738" name="Oval 41"/>
          <p:cNvSpPr/>
          <p:nvPr/>
        </p:nvSpPr>
        <p:spPr>
          <a:xfrm>
            <a:off x="6448425" y="1555750"/>
            <a:ext cx="1457325" cy="14573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39" name="Pie 42"/>
          <p:cNvSpPr/>
          <p:nvPr/>
        </p:nvSpPr>
        <p:spPr>
          <a:xfrm>
            <a:off x="6443663" y="1555750"/>
            <a:ext cx="1466850" cy="1468438"/>
          </a:xfrm>
          <a:prstGeom prst="pie">
            <a:avLst>
              <a:gd name="adj1" fmla="val 0"/>
              <a:gd name="adj2" fmla="val 1476618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spcBef>
                <a:spcPct val="0"/>
              </a:spcBef>
              <a:spcAft>
                <a:spcPct val="0"/>
              </a:spcAft>
              <a:buClrTx/>
              <a:buSzTx/>
              <a:buFontTx/>
              <a:buNone/>
            </a:pPr>
            <a:endParaRPr kumimoji="0" lang="bg-BG" sz="1255" b="0" i="0" u="none" strike="noStrike" kern="1200" cap="none" spc="0" normalizeH="0" baseline="0" noProof="0">
              <a:ln>
                <a:noFill/>
              </a:ln>
              <a:solidFill>
                <a:schemeClr val="tx1"/>
              </a:solidFill>
              <a:effectLst/>
              <a:uLnTx/>
              <a:uFillTx/>
              <a:latin typeface="Arial Unicode MS" panose="020B0604020202020204" charset="-122"/>
              <a:ea typeface="Arial Unicode MS" panose="020B0604020202020204" charset="-122"/>
              <a:cs typeface="+mn-cs"/>
            </a:endParaRPr>
          </a:p>
        </p:txBody>
      </p:sp>
      <p:sp>
        <p:nvSpPr>
          <p:cNvPr id="1048740" name="Oval 43"/>
          <p:cNvSpPr/>
          <p:nvPr/>
        </p:nvSpPr>
        <p:spPr>
          <a:xfrm>
            <a:off x="6503988" y="1609725"/>
            <a:ext cx="1346200" cy="13493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base">
              <a:buClr>
                <a:srgbClr val="000000"/>
              </a:buClr>
            </a:pPr>
            <a:endParaRPr lang="zh-CN" altLang="en-US" sz="1255" strike="noStrike" noProof="1">
              <a:solidFill>
                <a:srgbClr val="FFFFFF"/>
              </a:solidFill>
              <a:latin typeface="Arial Unicode MS" panose="020B0604020202020204" charset="-122"/>
              <a:ea typeface="Arial Unicode MS" panose="020B0604020202020204" charset="-122"/>
            </a:endParaRPr>
          </a:p>
        </p:txBody>
      </p:sp>
      <p:sp>
        <p:nvSpPr>
          <p:cNvPr id="1048741" name="Rectangle 44"/>
          <p:cNvSpPr/>
          <p:nvPr/>
        </p:nvSpPr>
        <p:spPr>
          <a:xfrm>
            <a:off x="6859588" y="1890713"/>
            <a:ext cx="635000" cy="396241"/>
          </a:xfrm>
          <a:prstGeom prst="rect">
            <a:avLst/>
          </a:prstGeom>
          <a:noFill/>
          <a:ln w="9525">
            <a:noFill/>
            <a:miter/>
          </a:ln>
        </p:spPr>
        <p:txBody>
          <a:bodyPr wrap="square" anchor="t">
            <a:spAutoFit/>
          </a:bodyPr>
          <a:lstStyle/>
          <a:p>
            <a:pPr lvl="0" algn="ctr" fontAlgn="base">
              <a:buClr>
                <a:srgbClr val="000000"/>
              </a:buClr>
            </a:pPr>
            <a:r>
              <a:rPr lang="en-US" altLang="zh-CN" sz="2190" b="1" strike="noStrike" noProof="1">
                <a:solidFill>
                  <a:schemeClr val="bg1"/>
                </a:solidFill>
                <a:latin typeface="Arial Unicode MS" panose="020B0604020202020204" charset="-122"/>
                <a:ea typeface="Arial Unicode MS" panose="020B0604020202020204" charset="-122"/>
                <a:cs typeface="Arial Unicode MS" panose="020B0604020202020204" charset="-122"/>
              </a:rPr>
              <a:t>73</a:t>
            </a:r>
          </a:p>
        </p:txBody>
      </p:sp>
      <p:sp>
        <p:nvSpPr>
          <p:cNvPr id="1048742" name="TextBox 45"/>
          <p:cNvSpPr txBox="1"/>
          <p:nvPr/>
        </p:nvSpPr>
        <p:spPr>
          <a:xfrm>
            <a:off x="6715125" y="2379663"/>
            <a:ext cx="923925" cy="460375"/>
          </a:xfrm>
          <a:prstGeom prst="rect">
            <a:avLst/>
          </a:prstGeom>
          <a:noFill/>
          <a:ln w="9525">
            <a:noFill/>
          </a:ln>
        </p:spPr>
        <p:txBody>
          <a:bodyPr wrap="square" anchor="t">
            <a:spAutoFit/>
          </a:bodyPr>
          <a:lstStyle/>
          <a:p>
            <a:pPr algn="ctr">
              <a:buClrTx/>
            </a:pPr>
            <a:r>
              <a:rPr lang="en-US" altLang="en-US" sz="1200" dirty="0">
                <a:solidFill>
                  <a:schemeClr val="bg1"/>
                </a:solidFill>
                <a:latin typeface="Arial Unicode MS" panose="020B0604020202020204" charset="-122"/>
                <a:ea typeface="Arial Unicode MS" panose="020B0604020202020204" charset="-122"/>
                <a:sym typeface="Arial" panose="020B0604020202020204" pitchFamily="34" charset="0"/>
              </a:rPr>
              <a:t>Enter title
</a:t>
            </a:r>
          </a:p>
        </p:txBody>
      </p:sp>
      <p:sp>
        <p:nvSpPr>
          <p:cNvPr id="1048743" name="TextBox 26"/>
          <p:cNvSpPr txBox="1"/>
          <p:nvPr/>
        </p:nvSpPr>
        <p:spPr>
          <a:xfrm>
            <a:off x="1341438" y="3151188"/>
            <a:ext cx="1300162"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1048744" name="TextBox 33"/>
          <p:cNvSpPr txBox="1"/>
          <p:nvPr/>
        </p:nvSpPr>
        <p:spPr>
          <a:xfrm>
            <a:off x="3068638" y="3151188"/>
            <a:ext cx="1301750"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1048745" name="TextBox 39"/>
          <p:cNvSpPr txBox="1"/>
          <p:nvPr/>
        </p:nvSpPr>
        <p:spPr>
          <a:xfrm>
            <a:off x="4800600" y="3151188"/>
            <a:ext cx="1295400"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1048746" name="TextBox 45"/>
          <p:cNvSpPr txBox="1"/>
          <p:nvPr/>
        </p:nvSpPr>
        <p:spPr>
          <a:xfrm>
            <a:off x="6529388" y="3151188"/>
            <a:ext cx="1293812" cy="521970"/>
          </a:xfrm>
          <a:prstGeom prst="rect">
            <a:avLst/>
          </a:prstGeom>
          <a:noFill/>
          <a:ln w="9525">
            <a:noFill/>
          </a:ln>
        </p:spPr>
        <p:txBody>
          <a:bodyPr wrap="square" anchor="t">
            <a:spAutoFit/>
          </a:bodyPr>
          <a:lstStyle/>
          <a:p>
            <a:pPr algn="dist">
              <a:buClrTx/>
            </a:pPr>
            <a:r>
              <a:rPr lang="en-US" altLang="en-US" sz="1400" b="1" dirty="0">
                <a:latin typeface="Arial Unicode MS" panose="020B0604020202020204" charset="-122"/>
                <a:ea typeface="Arial Unicode MS" panose="020B0604020202020204" charset="-122"/>
                <a:sym typeface="Arial" panose="020B0604020202020204" pitchFamily="34" charset="0"/>
              </a:rPr>
              <a:t>Enter title
</a:t>
            </a:r>
          </a:p>
        </p:txBody>
      </p:sp>
      <p:sp>
        <p:nvSpPr>
          <p:cNvPr id="1048747" name="文本框 4"/>
          <p:cNvSpPr txBox="1"/>
          <p:nvPr/>
        </p:nvSpPr>
        <p:spPr>
          <a:xfrm>
            <a:off x="1263650" y="3636963"/>
            <a:ext cx="6626225" cy="645160"/>
          </a:xfrm>
          <a:prstGeom prst="rect">
            <a:avLst/>
          </a:prstGeom>
          <a:noFill/>
          <a:ln w="9525">
            <a:noFill/>
          </a:ln>
        </p:spPr>
        <p:txBody>
          <a:bodyPr wrap="square" anchor="t">
            <a:spAutoFit/>
          </a:bodyPr>
          <a:lstStyle/>
          <a:p>
            <a:pPr algn="ctr">
              <a:lnSpc>
                <a:spcPct val="150000"/>
              </a:lnSpc>
            </a:pPr>
            <a:r>
              <a:rPr lang="en-US" altLang="en-US" sz="1200" dirty="0">
                <a:latin typeface="Arial Unicode MS" panose="020B0604020202020204" charset="-122"/>
                <a:ea typeface="Arial Unicode MS" panose="020B0604020202020204" charset="-122"/>
                <a:sym typeface="Arial" panose="020B0604020202020204" pitchFamily="34" charset="0"/>
              </a:rPr>
              <a:t>Click here to add content of the text，and briefly explain your point of view
</a:t>
            </a:r>
            <a:endParaRPr lang="en-US" altLang="en-US" sz="1200" dirty="0">
              <a:latin typeface="Arial Unicode MS" panose="020B0604020202020204" charset="-122"/>
              <a:ea typeface="Arial Unicode MS" panose="020B0604020202020204" charset="-122"/>
              <a:sym typeface="宋体" panose="02010600030101010101" pitchFamily="2" charset="-122"/>
            </a:endParaRPr>
          </a:p>
        </p:txBody>
      </p:sp>
      <p:sp>
        <p:nvSpPr>
          <p:cNvPr id="1048748" name="矩形 24"/>
          <p:cNvSpPr/>
          <p:nvPr/>
        </p:nvSpPr>
        <p:spPr>
          <a:xfrm>
            <a:off x="-9525" y="4943475"/>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48721"/>
                                        </p:tgtEl>
                                        <p:attrNameLst>
                                          <p:attrName>style.visibility</p:attrName>
                                        </p:attrNameLst>
                                      </p:cBhvr>
                                      <p:to>
                                        <p:strVal val="visible"/>
                                      </p:to>
                                    </p:set>
                                    <p:anim calcmode="lin" valueType="num">
                                      <p:cBhvr>
                                        <p:cTn id="7" dur="500" fill="hold"/>
                                        <p:tgtEl>
                                          <p:spTgt spid="1048721"/>
                                        </p:tgtEl>
                                        <p:attrNameLst>
                                          <p:attrName>ppt_x</p:attrName>
                                        </p:attrNameLst>
                                      </p:cBhvr>
                                      <p:tavLst>
                                        <p:tav tm="0">
                                          <p:val>
                                            <p:strVal val="1+#ppt_w/2"/>
                                          </p:val>
                                        </p:tav>
                                        <p:tav tm="100000">
                                          <p:val>
                                            <p:strVal val="#ppt_x"/>
                                          </p:val>
                                        </p:tav>
                                      </p:tavLst>
                                    </p:anim>
                                    <p:anim calcmode="lin" valueType="num">
                                      <p:cBhvr>
                                        <p:cTn id="8" dur="500" fill="hold"/>
                                        <p:tgtEl>
                                          <p:spTgt spid="10487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 calcmode="lin" valueType="num">
                                      <p:cBhvr>
                                        <p:cTn id="14" dur="500" fill="hold"/>
                                        <p:tgtEl>
                                          <p:spTgt spid="105"/>
                                        </p:tgtEl>
                                        <p:attrNameLst>
                                          <p:attrName>style.rotation</p:attrName>
                                        </p:attrNameLst>
                                      </p:cBhvr>
                                      <p:tavLst>
                                        <p:tav tm="0">
                                          <p:val>
                                            <p:fltVal val="360"/>
                                          </p:val>
                                        </p:tav>
                                        <p:tav tm="100000">
                                          <p:val>
                                            <p:fltVal val="0"/>
                                          </p:val>
                                        </p:tav>
                                      </p:tavLst>
                                    </p:anim>
                                    <p:animEffect transition="in" filter="fade">
                                      <p:cBhvr>
                                        <p:cTn id="15" dur="500"/>
                                        <p:tgtEl>
                                          <p:spTgt spid="105"/>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1048722"/>
                                        </p:tgtEl>
                                        <p:attrNameLst>
                                          <p:attrName>style.visibility</p:attrName>
                                        </p:attrNameLst>
                                      </p:cBhvr>
                                      <p:to>
                                        <p:strVal val="visible"/>
                                      </p:to>
                                    </p:set>
                                    <p:anim calcmode="lin" valueType="num">
                                      <p:cBhvr>
                                        <p:cTn id="19" dur="500" fill="hold"/>
                                        <p:tgtEl>
                                          <p:spTgt spid="1048722"/>
                                        </p:tgtEl>
                                        <p:attrNameLst>
                                          <p:attrName>ppt_w</p:attrName>
                                        </p:attrNameLst>
                                      </p:cBhvr>
                                      <p:tavLst>
                                        <p:tav tm="0">
                                          <p:val>
                                            <p:fltVal val="0"/>
                                          </p:val>
                                        </p:tav>
                                        <p:tav tm="100000">
                                          <p:val>
                                            <p:strVal val="#ppt_w"/>
                                          </p:val>
                                        </p:tav>
                                      </p:tavLst>
                                    </p:anim>
                                    <p:anim calcmode="lin" valueType="num">
                                      <p:cBhvr>
                                        <p:cTn id="20" dur="500" fill="hold"/>
                                        <p:tgtEl>
                                          <p:spTgt spid="1048722"/>
                                        </p:tgtEl>
                                        <p:attrNameLst>
                                          <p:attrName>ppt_h</p:attrName>
                                        </p:attrNameLst>
                                      </p:cBhvr>
                                      <p:tavLst>
                                        <p:tav tm="0">
                                          <p:val>
                                            <p:fltVal val="0"/>
                                          </p:val>
                                        </p:tav>
                                        <p:tav tm="100000">
                                          <p:val>
                                            <p:strVal val="#ppt_h"/>
                                          </p:val>
                                        </p:tav>
                                      </p:tavLst>
                                    </p:anim>
                                    <p:anim calcmode="lin" valueType="num">
                                      <p:cBhvr>
                                        <p:cTn id="21" dur="500" fill="hold"/>
                                        <p:tgtEl>
                                          <p:spTgt spid="1048722"/>
                                        </p:tgtEl>
                                        <p:attrNameLst>
                                          <p:attrName>style.rotation</p:attrName>
                                        </p:attrNameLst>
                                      </p:cBhvr>
                                      <p:tavLst>
                                        <p:tav tm="0">
                                          <p:val>
                                            <p:fltVal val="360"/>
                                          </p:val>
                                        </p:tav>
                                        <p:tav tm="100000">
                                          <p:val>
                                            <p:fltVal val="0"/>
                                          </p:val>
                                        </p:tav>
                                      </p:tavLst>
                                    </p:anim>
                                    <p:animEffect transition="in" filter="fade">
                                      <p:cBhvr>
                                        <p:cTn id="22" dur="500"/>
                                        <p:tgtEl>
                                          <p:spTgt spid="104872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48723"/>
                                        </p:tgtEl>
                                        <p:attrNameLst>
                                          <p:attrName>style.visibility</p:attrName>
                                        </p:attrNameLst>
                                      </p:cBhvr>
                                      <p:to>
                                        <p:strVal val="visible"/>
                                      </p:to>
                                    </p:set>
                                    <p:anim calcmode="lin" valueType="num">
                                      <p:cBhvr>
                                        <p:cTn id="26" dur="500" fill="hold"/>
                                        <p:tgtEl>
                                          <p:spTgt spid="1048723"/>
                                        </p:tgtEl>
                                        <p:attrNameLst>
                                          <p:attrName>ppt_w</p:attrName>
                                        </p:attrNameLst>
                                      </p:cBhvr>
                                      <p:tavLst>
                                        <p:tav tm="0">
                                          <p:val>
                                            <p:fltVal val="0"/>
                                          </p:val>
                                        </p:tav>
                                        <p:tav tm="100000">
                                          <p:val>
                                            <p:strVal val="#ppt_w"/>
                                          </p:val>
                                        </p:tav>
                                      </p:tavLst>
                                    </p:anim>
                                    <p:anim calcmode="lin" valueType="num">
                                      <p:cBhvr>
                                        <p:cTn id="27" dur="500" fill="hold"/>
                                        <p:tgtEl>
                                          <p:spTgt spid="1048723"/>
                                        </p:tgtEl>
                                        <p:attrNameLst>
                                          <p:attrName>ppt_h</p:attrName>
                                        </p:attrNameLst>
                                      </p:cBhvr>
                                      <p:tavLst>
                                        <p:tav tm="0">
                                          <p:val>
                                            <p:fltVal val="0"/>
                                          </p:val>
                                        </p:tav>
                                        <p:tav tm="100000">
                                          <p:val>
                                            <p:strVal val="#ppt_h"/>
                                          </p:val>
                                        </p:tav>
                                      </p:tavLst>
                                    </p:anim>
                                    <p:animEffect transition="in" filter="fade">
                                      <p:cBhvr>
                                        <p:cTn id="28" dur="500"/>
                                        <p:tgtEl>
                                          <p:spTgt spid="1048723"/>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048725"/>
                                        </p:tgtEl>
                                        <p:attrNameLst>
                                          <p:attrName>style.visibility</p:attrName>
                                        </p:attrNameLst>
                                      </p:cBhvr>
                                      <p:to>
                                        <p:strVal val="visible"/>
                                      </p:to>
                                    </p:set>
                                    <p:anim calcmode="lin" valueType="num">
                                      <p:cBhvr>
                                        <p:cTn id="32" dur="500" fill="hold"/>
                                        <p:tgtEl>
                                          <p:spTgt spid="1048725"/>
                                        </p:tgtEl>
                                        <p:attrNameLst>
                                          <p:attrName>ppt_w</p:attrName>
                                        </p:attrNameLst>
                                      </p:cBhvr>
                                      <p:tavLst>
                                        <p:tav tm="0">
                                          <p:val>
                                            <p:fltVal val="0"/>
                                          </p:val>
                                        </p:tav>
                                        <p:tav tm="100000">
                                          <p:val>
                                            <p:strVal val="#ppt_w"/>
                                          </p:val>
                                        </p:tav>
                                      </p:tavLst>
                                    </p:anim>
                                    <p:anim calcmode="lin" valueType="num">
                                      <p:cBhvr>
                                        <p:cTn id="33" dur="500" fill="hold"/>
                                        <p:tgtEl>
                                          <p:spTgt spid="1048725"/>
                                        </p:tgtEl>
                                        <p:attrNameLst>
                                          <p:attrName>ppt_h</p:attrName>
                                        </p:attrNameLst>
                                      </p:cBhvr>
                                      <p:tavLst>
                                        <p:tav tm="0">
                                          <p:val>
                                            <p:fltVal val="0"/>
                                          </p:val>
                                        </p:tav>
                                        <p:tav tm="100000">
                                          <p:val>
                                            <p:strVal val="#ppt_h"/>
                                          </p:val>
                                        </p:tav>
                                      </p:tavLst>
                                    </p:anim>
                                    <p:animEffect transition="in" filter="fade">
                                      <p:cBhvr>
                                        <p:cTn id="34" dur="500"/>
                                        <p:tgtEl>
                                          <p:spTgt spid="1048725"/>
                                        </p:tgtEl>
                                      </p:cBhvr>
                                    </p:animEffect>
                                  </p:childTnLst>
                                </p:cTn>
                              </p:par>
                            </p:childTnLst>
                          </p:cTn>
                        </p:par>
                        <p:par>
                          <p:cTn id="35" fill="hold">
                            <p:stCondLst>
                              <p:cond delay="2500"/>
                            </p:stCondLst>
                            <p:childTnLst>
                              <p:par>
                                <p:cTn id="36" presetID="21" presetClass="entr" presetSubtype="1" fill="hold" grpId="0" nodeType="afterEffect">
                                  <p:stCondLst>
                                    <p:cond delay="0"/>
                                  </p:stCondLst>
                                  <p:childTnLst>
                                    <p:set>
                                      <p:cBhvr>
                                        <p:cTn id="37" dur="1" fill="hold">
                                          <p:stCondLst>
                                            <p:cond delay="0"/>
                                          </p:stCondLst>
                                        </p:cTn>
                                        <p:tgtEl>
                                          <p:spTgt spid="1048724"/>
                                        </p:tgtEl>
                                        <p:attrNameLst>
                                          <p:attrName>style.visibility</p:attrName>
                                        </p:attrNameLst>
                                      </p:cBhvr>
                                      <p:to>
                                        <p:strVal val="visible"/>
                                      </p:to>
                                    </p:set>
                                    <p:animEffect transition="in" filter="wheel(1)">
                                      <p:cBhvr>
                                        <p:cTn id="38" dur="500"/>
                                        <p:tgtEl>
                                          <p:spTgt spid="104872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048726"/>
                                        </p:tgtEl>
                                        <p:attrNameLst>
                                          <p:attrName>style.visibility</p:attrName>
                                        </p:attrNameLst>
                                      </p:cBhvr>
                                      <p:to>
                                        <p:strVal val="visible"/>
                                      </p:to>
                                    </p:set>
                                    <p:anim calcmode="lin" valueType="num">
                                      <p:cBhvr>
                                        <p:cTn id="42" dur="500" fill="hold"/>
                                        <p:tgtEl>
                                          <p:spTgt spid="1048726"/>
                                        </p:tgtEl>
                                        <p:attrNameLst>
                                          <p:attrName>ppt_w</p:attrName>
                                        </p:attrNameLst>
                                      </p:cBhvr>
                                      <p:tavLst>
                                        <p:tav tm="0">
                                          <p:val>
                                            <p:fltVal val="0"/>
                                          </p:val>
                                        </p:tav>
                                        <p:tav tm="100000">
                                          <p:val>
                                            <p:strVal val="#ppt_w"/>
                                          </p:val>
                                        </p:tav>
                                      </p:tavLst>
                                    </p:anim>
                                    <p:anim calcmode="lin" valueType="num">
                                      <p:cBhvr>
                                        <p:cTn id="43" dur="500" fill="hold"/>
                                        <p:tgtEl>
                                          <p:spTgt spid="1048726"/>
                                        </p:tgtEl>
                                        <p:attrNameLst>
                                          <p:attrName>ppt_h</p:attrName>
                                        </p:attrNameLst>
                                      </p:cBhvr>
                                      <p:tavLst>
                                        <p:tav tm="0">
                                          <p:val>
                                            <p:fltVal val="0"/>
                                          </p:val>
                                        </p:tav>
                                        <p:tav tm="100000">
                                          <p:val>
                                            <p:strVal val="#ppt_h"/>
                                          </p:val>
                                        </p:tav>
                                      </p:tavLst>
                                    </p:anim>
                                    <p:animEffect transition="in" filter="fade">
                                      <p:cBhvr>
                                        <p:cTn id="44" dur="500"/>
                                        <p:tgtEl>
                                          <p:spTgt spid="1048726"/>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048727"/>
                                        </p:tgtEl>
                                        <p:attrNameLst>
                                          <p:attrName>style.visibility</p:attrName>
                                        </p:attrNameLst>
                                      </p:cBhvr>
                                      <p:to>
                                        <p:strVal val="visible"/>
                                      </p:to>
                                    </p:set>
                                    <p:anim calcmode="lin" valueType="num">
                                      <p:cBhvr>
                                        <p:cTn id="48" dur="500" fill="hold"/>
                                        <p:tgtEl>
                                          <p:spTgt spid="1048727"/>
                                        </p:tgtEl>
                                        <p:attrNameLst>
                                          <p:attrName>ppt_w</p:attrName>
                                        </p:attrNameLst>
                                      </p:cBhvr>
                                      <p:tavLst>
                                        <p:tav tm="0">
                                          <p:val>
                                            <p:fltVal val="0"/>
                                          </p:val>
                                        </p:tav>
                                        <p:tav tm="100000">
                                          <p:val>
                                            <p:strVal val="#ppt_w"/>
                                          </p:val>
                                        </p:tav>
                                      </p:tavLst>
                                    </p:anim>
                                    <p:anim calcmode="lin" valueType="num">
                                      <p:cBhvr>
                                        <p:cTn id="49" dur="500" fill="hold"/>
                                        <p:tgtEl>
                                          <p:spTgt spid="1048727"/>
                                        </p:tgtEl>
                                        <p:attrNameLst>
                                          <p:attrName>ppt_h</p:attrName>
                                        </p:attrNameLst>
                                      </p:cBhvr>
                                      <p:tavLst>
                                        <p:tav tm="0">
                                          <p:val>
                                            <p:fltVal val="0"/>
                                          </p:val>
                                        </p:tav>
                                        <p:tav tm="100000">
                                          <p:val>
                                            <p:strVal val="#ppt_h"/>
                                          </p:val>
                                        </p:tav>
                                      </p:tavLst>
                                    </p:anim>
                                    <p:animEffect transition="in" filter="fade">
                                      <p:cBhvr>
                                        <p:cTn id="50" dur="500"/>
                                        <p:tgtEl>
                                          <p:spTgt spid="1048727"/>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1048743"/>
                                        </p:tgtEl>
                                        <p:attrNameLst>
                                          <p:attrName>style.visibility</p:attrName>
                                        </p:attrNameLst>
                                      </p:cBhvr>
                                      <p:to>
                                        <p:strVal val="visible"/>
                                      </p:to>
                                    </p:set>
                                    <p:anim calcmode="lin" valueType="num">
                                      <p:cBhvr>
                                        <p:cTn id="54" dur="500" fill="hold"/>
                                        <p:tgtEl>
                                          <p:spTgt spid="1048743"/>
                                        </p:tgtEl>
                                        <p:attrNameLst>
                                          <p:attrName>ppt_w</p:attrName>
                                        </p:attrNameLst>
                                      </p:cBhvr>
                                      <p:tavLst>
                                        <p:tav tm="0">
                                          <p:val>
                                            <p:fltVal val="0"/>
                                          </p:val>
                                        </p:tav>
                                        <p:tav tm="100000">
                                          <p:val>
                                            <p:strVal val="#ppt_w"/>
                                          </p:val>
                                        </p:tav>
                                      </p:tavLst>
                                    </p:anim>
                                    <p:anim calcmode="lin" valueType="num">
                                      <p:cBhvr>
                                        <p:cTn id="55" dur="500" fill="hold"/>
                                        <p:tgtEl>
                                          <p:spTgt spid="1048743"/>
                                        </p:tgtEl>
                                        <p:attrNameLst>
                                          <p:attrName>ppt_h</p:attrName>
                                        </p:attrNameLst>
                                      </p:cBhvr>
                                      <p:tavLst>
                                        <p:tav tm="0">
                                          <p:val>
                                            <p:fltVal val="0"/>
                                          </p:val>
                                        </p:tav>
                                        <p:tav tm="100000">
                                          <p:val>
                                            <p:strVal val="#ppt_h"/>
                                          </p:val>
                                        </p:tav>
                                      </p:tavLst>
                                    </p:anim>
                                    <p:animEffect transition="in" filter="fade">
                                      <p:cBhvr>
                                        <p:cTn id="56" dur="500"/>
                                        <p:tgtEl>
                                          <p:spTgt spid="1048743"/>
                                        </p:tgtEl>
                                      </p:cBhvr>
                                    </p:animEffect>
                                  </p:childTnLst>
                                </p:cTn>
                              </p:par>
                            </p:childTnLst>
                          </p:cTn>
                        </p:par>
                        <p:par>
                          <p:cTn id="57" fill="hold">
                            <p:stCondLst>
                              <p:cond delay="4500"/>
                            </p:stCondLst>
                            <p:childTnLst>
                              <p:par>
                                <p:cTn id="58" presetID="53" presetClass="entr" presetSubtype="16" fill="hold" grpId="0" nodeType="afterEffect">
                                  <p:stCondLst>
                                    <p:cond delay="0"/>
                                  </p:stCondLst>
                                  <p:childTnLst>
                                    <p:set>
                                      <p:cBhvr>
                                        <p:cTn id="59" dur="1" fill="hold">
                                          <p:stCondLst>
                                            <p:cond delay="0"/>
                                          </p:stCondLst>
                                        </p:cTn>
                                        <p:tgtEl>
                                          <p:spTgt spid="1048728"/>
                                        </p:tgtEl>
                                        <p:attrNameLst>
                                          <p:attrName>style.visibility</p:attrName>
                                        </p:attrNameLst>
                                      </p:cBhvr>
                                      <p:to>
                                        <p:strVal val="visible"/>
                                      </p:to>
                                    </p:set>
                                    <p:anim calcmode="lin" valueType="num">
                                      <p:cBhvr>
                                        <p:cTn id="60" dur="500" fill="hold"/>
                                        <p:tgtEl>
                                          <p:spTgt spid="1048728"/>
                                        </p:tgtEl>
                                        <p:attrNameLst>
                                          <p:attrName>ppt_w</p:attrName>
                                        </p:attrNameLst>
                                      </p:cBhvr>
                                      <p:tavLst>
                                        <p:tav tm="0">
                                          <p:val>
                                            <p:fltVal val="0"/>
                                          </p:val>
                                        </p:tav>
                                        <p:tav tm="100000">
                                          <p:val>
                                            <p:strVal val="#ppt_w"/>
                                          </p:val>
                                        </p:tav>
                                      </p:tavLst>
                                    </p:anim>
                                    <p:anim calcmode="lin" valueType="num">
                                      <p:cBhvr>
                                        <p:cTn id="61" dur="500" fill="hold"/>
                                        <p:tgtEl>
                                          <p:spTgt spid="1048728"/>
                                        </p:tgtEl>
                                        <p:attrNameLst>
                                          <p:attrName>ppt_h</p:attrName>
                                        </p:attrNameLst>
                                      </p:cBhvr>
                                      <p:tavLst>
                                        <p:tav tm="0">
                                          <p:val>
                                            <p:fltVal val="0"/>
                                          </p:val>
                                        </p:tav>
                                        <p:tav tm="100000">
                                          <p:val>
                                            <p:strVal val="#ppt_h"/>
                                          </p:val>
                                        </p:tav>
                                      </p:tavLst>
                                    </p:anim>
                                    <p:animEffect transition="in" filter="fade">
                                      <p:cBhvr>
                                        <p:cTn id="62" dur="500"/>
                                        <p:tgtEl>
                                          <p:spTgt spid="1048728"/>
                                        </p:tgtEl>
                                      </p:cBhvr>
                                    </p:animEffect>
                                  </p:childTnLst>
                                </p:cTn>
                              </p:par>
                            </p:childTnLst>
                          </p:cTn>
                        </p:par>
                        <p:par>
                          <p:cTn id="63" fill="hold">
                            <p:stCondLst>
                              <p:cond delay="5000"/>
                            </p:stCondLst>
                            <p:childTnLst>
                              <p:par>
                                <p:cTn id="64" presetID="53" presetClass="entr" presetSubtype="16" fill="hold" grpId="0" nodeType="afterEffect">
                                  <p:stCondLst>
                                    <p:cond delay="0"/>
                                  </p:stCondLst>
                                  <p:childTnLst>
                                    <p:set>
                                      <p:cBhvr>
                                        <p:cTn id="65" dur="1" fill="hold">
                                          <p:stCondLst>
                                            <p:cond delay="0"/>
                                          </p:stCondLst>
                                        </p:cTn>
                                        <p:tgtEl>
                                          <p:spTgt spid="1048730"/>
                                        </p:tgtEl>
                                        <p:attrNameLst>
                                          <p:attrName>style.visibility</p:attrName>
                                        </p:attrNameLst>
                                      </p:cBhvr>
                                      <p:to>
                                        <p:strVal val="visible"/>
                                      </p:to>
                                    </p:set>
                                    <p:anim calcmode="lin" valueType="num">
                                      <p:cBhvr>
                                        <p:cTn id="66" dur="500" fill="hold"/>
                                        <p:tgtEl>
                                          <p:spTgt spid="1048730"/>
                                        </p:tgtEl>
                                        <p:attrNameLst>
                                          <p:attrName>ppt_w</p:attrName>
                                        </p:attrNameLst>
                                      </p:cBhvr>
                                      <p:tavLst>
                                        <p:tav tm="0">
                                          <p:val>
                                            <p:fltVal val="0"/>
                                          </p:val>
                                        </p:tav>
                                        <p:tav tm="100000">
                                          <p:val>
                                            <p:strVal val="#ppt_w"/>
                                          </p:val>
                                        </p:tav>
                                      </p:tavLst>
                                    </p:anim>
                                    <p:anim calcmode="lin" valueType="num">
                                      <p:cBhvr>
                                        <p:cTn id="67" dur="500" fill="hold"/>
                                        <p:tgtEl>
                                          <p:spTgt spid="1048730"/>
                                        </p:tgtEl>
                                        <p:attrNameLst>
                                          <p:attrName>ppt_h</p:attrName>
                                        </p:attrNameLst>
                                      </p:cBhvr>
                                      <p:tavLst>
                                        <p:tav tm="0">
                                          <p:val>
                                            <p:fltVal val="0"/>
                                          </p:val>
                                        </p:tav>
                                        <p:tav tm="100000">
                                          <p:val>
                                            <p:strVal val="#ppt_h"/>
                                          </p:val>
                                        </p:tav>
                                      </p:tavLst>
                                    </p:anim>
                                    <p:animEffect transition="in" filter="fade">
                                      <p:cBhvr>
                                        <p:cTn id="68" dur="500"/>
                                        <p:tgtEl>
                                          <p:spTgt spid="1048730"/>
                                        </p:tgtEl>
                                      </p:cBhvr>
                                    </p:animEffect>
                                  </p:childTnLst>
                                </p:cTn>
                              </p:par>
                            </p:childTnLst>
                          </p:cTn>
                        </p:par>
                        <p:par>
                          <p:cTn id="69" fill="hold">
                            <p:stCondLst>
                              <p:cond delay="5500"/>
                            </p:stCondLst>
                            <p:childTnLst>
                              <p:par>
                                <p:cTn id="70" presetID="21" presetClass="entr" presetSubtype="1" fill="hold" grpId="0" nodeType="afterEffect">
                                  <p:stCondLst>
                                    <p:cond delay="0"/>
                                  </p:stCondLst>
                                  <p:childTnLst>
                                    <p:set>
                                      <p:cBhvr>
                                        <p:cTn id="71" dur="1" fill="hold">
                                          <p:stCondLst>
                                            <p:cond delay="0"/>
                                          </p:stCondLst>
                                        </p:cTn>
                                        <p:tgtEl>
                                          <p:spTgt spid="1048729"/>
                                        </p:tgtEl>
                                        <p:attrNameLst>
                                          <p:attrName>style.visibility</p:attrName>
                                        </p:attrNameLst>
                                      </p:cBhvr>
                                      <p:to>
                                        <p:strVal val="visible"/>
                                      </p:to>
                                    </p:set>
                                    <p:animEffect transition="in" filter="wheel(1)">
                                      <p:cBhvr>
                                        <p:cTn id="72" dur="500"/>
                                        <p:tgtEl>
                                          <p:spTgt spid="1048729"/>
                                        </p:tgtEl>
                                      </p:cBhvr>
                                    </p:animEffect>
                                  </p:childTnLst>
                                </p:cTn>
                              </p:par>
                            </p:childTnLst>
                          </p:cTn>
                        </p:par>
                        <p:par>
                          <p:cTn id="73" fill="hold">
                            <p:stCondLst>
                              <p:cond delay="6000"/>
                            </p:stCondLst>
                            <p:childTnLst>
                              <p:par>
                                <p:cTn id="74" presetID="53" presetClass="entr" presetSubtype="16" fill="hold" grpId="0" nodeType="afterEffect">
                                  <p:stCondLst>
                                    <p:cond delay="0"/>
                                  </p:stCondLst>
                                  <p:childTnLst>
                                    <p:set>
                                      <p:cBhvr>
                                        <p:cTn id="75" dur="1" fill="hold">
                                          <p:stCondLst>
                                            <p:cond delay="0"/>
                                          </p:stCondLst>
                                        </p:cTn>
                                        <p:tgtEl>
                                          <p:spTgt spid="1048731"/>
                                        </p:tgtEl>
                                        <p:attrNameLst>
                                          <p:attrName>style.visibility</p:attrName>
                                        </p:attrNameLst>
                                      </p:cBhvr>
                                      <p:to>
                                        <p:strVal val="visible"/>
                                      </p:to>
                                    </p:set>
                                    <p:anim calcmode="lin" valueType="num">
                                      <p:cBhvr>
                                        <p:cTn id="76" dur="500" fill="hold"/>
                                        <p:tgtEl>
                                          <p:spTgt spid="1048731"/>
                                        </p:tgtEl>
                                        <p:attrNameLst>
                                          <p:attrName>ppt_w</p:attrName>
                                        </p:attrNameLst>
                                      </p:cBhvr>
                                      <p:tavLst>
                                        <p:tav tm="0">
                                          <p:val>
                                            <p:fltVal val="0"/>
                                          </p:val>
                                        </p:tav>
                                        <p:tav tm="100000">
                                          <p:val>
                                            <p:strVal val="#ppt_w"/>
                                          </p:val>
                                        </p:tav>
                                      </p:tavLst>
                                    </p:anim>
                                    <p:anim calcmode="lin" valueType="num">
                                      <p:cBhvr>
                                        <p:cTn id="77" dur="500" fill="hold"/>
                                        <p:tgtEl>
                                          <p:spTgt spid="1048731"/>
                                        </p:tgtEl>
                                        <p:attrNameLst>
                                          <p:attrName>ppt_h</p:attrName>
                                        </p:attrNameLst>
                                      </p:cBhvr>
                                      <p:tavLst>
                                        <p:tav tm="0">
                                          <p:val>
                                            <p:fltVal val="0"/>
                                          </p:val>
                                        </p:tav>
                                        <p:tav tm="100000">
                                          <p:val>
                                            <p:strVal val="#ppt_h"/>
                                          </p:val>
                                        </p:tav>
                                      </p:tavLst>
                                    </p:anim>
                                    <p:animEffect transition="in" filter="fade">
                                      <p:cBhvr>
                                        <p:cTn id="78" dur="500"/>
                                        <p:tgtEl>
                                          <p:spTgt spid="1048731"/>
                                        </p:tgtEl>
                                      </p:cBhvr>
                                    </p:animEffect>
                                  </p:childTnLst>
                                </p:cTn>
                              </p:par>
                            </p:childTnLst>
                          </p:cTn>
                        </p:par>
                        <p:par>
                          <p:cTn id="79" fill="hold">
                            <p:stCondLst>
                              <p:cond delay="6500"/>
                            </p:stCondLst>
                            <p:childTnLst>
                              <p:par>
                                <p:cTn id="80" presetID="53" presetClass="entr" presetSubtype="16" fill="hold" grpId="0" nodeType="afterEffect">
                                  <p:stCondLst>
                                    <p:cond delay="0"/>
                                  </p:stCondLst>
                                  <p:childTnLst>
                                    <p:set>
                                      <p:cBhvr>
                                        <p:cTn id="81" dur="1" fill="hold">
                                          <p:stCondLst>
                                            <p:cond delay="0"/>
                                          </p:stCondLst>
                                        </p:cTn>
                                        <p:tgtEl>
                                          <p:spTgt spid="1048732"/>
                                        </p:tgtEl>
                                        <p:attrNameLst>
                                          <p:attrName>style.visibility</p:attrName>
                                        </p:attrNameLst>
                                      </p:cBhvr>
                                      <p:to>
                                        <p:strVal val="visible"/>
                                      </p:to>
                                    </p:set>
                                    <p:anim calcmode="lin" valueType="num">
                                      <p:cBhvr>
                                        <p:cTn id="82" dur="500" fill="hold"/>
                                        <p:tgtEl>
                                          <p:spTgt spid="1048732"/>
                                        </p:tgtEl>
                                        <p:attrNameLst>
                                          <p:attrName>ppt_w</p:attrName>
                                        </p:attrNameLst>
                                      </p:cBhvr>
                                      <p:tavLst>
                                        <p:tav tm="0">
                                          <p:val>
                                            <p:fltVal val="0"/>
                                          </p:val>
                                        </p:tav>
                                        <p:tav tm="100000">
                                          <p:val>
                                            <p:strVal val="#ppt_w"/>
                                          </p:val>
                                        </p:tav>
                                      </p:tavLst>
                                    </p:anim>
                                    <p:anim calcmode="lin" valueType="num">
                                      <p:cBhvr>
                                        <p:cTn id="83" dur="500" fill="hold"/>
                                        <p:tgtEl>
                                          <p:spTgt spid="1048732"/>
                                        </p:tgtEl>
                                        <p:attrNameLst>
                                          <p:attrName>ppt_h</p:attrName>
                                        </p:attrNameLst>
                                      </p:cBhvr>
                                      <p:tavLst>
                                        <p:tav tm="0">
                                          <p:val>
                                            <p:fltVal val="0"/>
                                          </p:val>
                                        </p:tav>
                                        <p:tav tm="100000">
                                          <p:val>
                                            <p:strVal val="#ppt_h"/>
                                          </p:val>
                                        </p:tav>
                                      </p:tavLst>
                                    </p:anim>
                                    <p:animEffect transition="in" filter="fade">
                                      <p:cBhvr>
                                        <p:cTn id="84" dur="500"/>
                                        <p:tgtEl>
                                          <p:spTgt spid="1048732"/>
                                        </p:tgtEl>
                                      </p:cBhvr>
                                    </p:animEffect>
                                  </p:childTnLst>
                                </p:cTn>
                              </p:par>
                            </p:childTnLst>
                          </p:cTn>
                        </p:par>
                        <p:par>
                          <p:cTn id="85" fill="hold">
                            <p:stCondLst>
                              <p:cond delay="7000"/>
                            </p:stCondLst>
                            <p:childTnLst>
                              <p:par>
                                <p:cTn id="86" presetID="53" presetClass="entr" presetSubtype="16" fill="hold" grpId="0" nodeType="afterEffect">
                                  <p:stCondLst>
                                    <p:cond delay="0"/>
                                  </p:stCondLst>
                                  <p:childTnLst>
                                    <p:set>
                                      <p:cBhvr>
                                        <p:cTn id="87" dur="1" fill="hold">
                                          <p:stCondLst>
                                            <p:cond delay="0"/>
                                          </p:stCondLst>
                                        </p:cTn>
                                        <p:tgtEl>
                                          <p:spTgt spid="1048744"/>
                                        </p:tgtEl>
                                        <p:attrNameLst>
                                          <p:attrName>style.visibility</p:attrName>
                                        </p:attrNameLst>
                                      </p:cBhvr>
                                      <p:to>
                                        <p:strVal val="visible"/>
                                      </p:to>
                                    </p:set>
                                    <p:anim calcmode="lin" valueType="num">
                                      <p:cBhvr>
                                        <p:cTn id="88" dur="500" fill="hold"/>
                                        <p:tgtEl>
                                          <p:spTgt spid="1048744"/>
                                        </p:tgtEl>
                                        <p:attrNameLst>
                                          <p:attrName>ppt_w</p:attrName>
                                        </p:attrNameLst>
                                      </p:cBhvr>
                                      <p:tavLst>
                                        <p:tav tm="0">
                                          <p:val>
                                            <p:fltVal val="0"/>
                                          </p:val>
                                        </p:tav>
                                        <p:tav tm="100000">
                                          <p:val>
                                            <p:strVal val="#ppt_w"/>
                                          </p:val>
                                        </p:tav>
                                      </p:tavLst>
                                    </p:anim>
                                    <p:anim calcmode="lin" valueType="num">
                                      <p:cBhvr>
                                        <p:cTn id="89" dur="500" fill="hold"/>
                                        <p:tgtEl>
                                          <p:spTgt spid="1048744"/>
                                        </p:tgtEl>
                                        <p:attrNameLst>
                                          <p:attrName>ppt_h</p:attrName>
                                        </p:attrNameLst>
                                      </p:cBhvr>
                                      <p:tavLst>
                                        <p:tav tm="0">
                                          <p:val>
                                            <p:fltVal val="0"/>
                                          </p:val>
                                        </p:tav>
                                        <p:tav tm="100000">
                                          <p:val>
                                            <p:strVal val="#ppt_h"/>
                                          </p:val>
                                        </p:tav>
                                      </p:tavLst>
                                    </p:anim>
                                    <p:animEffect transition="in" filter="fade">
                                      <p:cBhvr>
                                        <p:cTn id="90" dur="500"/>
                                        <p:tgtEl>
                                          <p:spTgt spid="1048744"/>
                                        </p:tgtEl>
                                      </p:cBhvr>
                                    </p:animEffect>
                                  </p:childTnLst>
                                </p:cTn>
                              </p:par>
                            </p:childTnLst>
                          </p:cTn>
                        </p:par>
                        <p:par>
                          <p:cTn id="91" fill="hold">
                            <p:stCondLst>
                              <p:cond delay="7500"/>
                            </p:stCondLst>
                            <p:childTnLst>
                              <p:par>
                                <p:cTn id="92" presetID="53" presetClass="entr" presetSubtype="16" fill="hold" grpId="0" nodeType="afterEffect">
                                  <p:stCondLst>
                                    <p:cond delay="0"/>
                                  </p:stCondLst>
                                  <p:childTnLst>
                                    <p:set>
                                      <p:cBhvr>
                                        <p:cTn id="93" dur="1" fill="hold">
                                          <p:stCondLst>
                                            <p:cond delay="0"/>
                                          </p:stCondLst>
                                        </p:cTn>
                                        <p:tgtEl>
                                          <p:spTgt spid="1048733"/>
                                        </p:tgtEl>
                                        <p:attrNameLst>
                                          <p:attrName>style.visibility</p:attrName>
                                        </p:attrNameLst>
                                      </p:cBhvr>
                                      <p:to>
                                        <p:strVal val="visible"/>
                                      </p:to>
                                    </p:set>
                                    <p:anim calcmode="lin" valueType="num">
                                      <p:cBhvr>
                                        <p:cTn id="94" dur="500" fill="hold"/>
                                        <p:tgtEl>
                                          <p:spTgt spid="1048733"/>
                                        </p:tgtEl>
                                        <p:attrNameLst>
                                          <p:attrName>ppt_w</p:attrName>
                                        </p:attrNameLst>
                                      </p:cBhvr>
                                      <p:tavLst>
                                        <p:tav tm="0">
                                          <p:val>
                                            <p:fltVal val="0"/>
                                          </p:val>
                                        </p:tav>
                                        <p:tav tm="100000">
                                          <p:val>
                                            <p:strVal val="#ppt_w"/>
                                          </p:val>
                                        </p:tav>
                                      </p:tavLst>
                                    </p:anim>
                                    <p:anim calcmode="lin" valueType="num">
                                      <p:cBhvr>
                                        <p:cTn id="95" dur="500" fill="hold"/>
                                        <p:tgtEl>
                                          <p:spTgt spid="1048733"/>
                                        </p:tgtEl>
                                        <p:attrNameLst>
                                          <p:attrName>ppt_h</p:attrName>
                                        </p:attrNameLst>
                                      </p:cBhvr>
                                      <p:tavLst>
                                        <p:tav tm="0">
                                          <p:val>
                                            <p:fltVal val="0"/>
                                          </p:val>
                                        </p:tav>
                                        <p:tav tm="100000">
                                          <p:val>
                                            <p:strVal val="#ppt_h"/>
                                          </p:val>
                                        </p:tav>
                                      </p:tavLst>
                                    </p:anim>
                                    <p:animEffect transition="in" filter="fade">
                                      <p:cBhvr>
                                        <p:cTn id="96" dur="500"/>
                                        <p:tgtEl>
                                          <p:spTgt spid="1048733"/>
                                        </p:tgtEl>
                                      </p:cBhvr>
                                    </p:animEffect>
                                  </p:childTnLst>
                                </p:cTn>
                              </p:par>
                            </p:childTnLst>
                          </p:cTn>
                        </p:par>
                        <p:par>
                          <p:cTn id="97" fill="hold">
                            <p:stCondLst>
                              <p:cond delay="8000"/>
                            </p:stCondLst>
                            <p:childTnLst>
                              <p:par>
                                <p:cTn id="98" presetID="53" presetClass="entr" presetSubtype="16" fill="hold" grpId="0" nodeType="afterEffect">
                                  <p:stCondLst>
                                    <p:cond delay="0"/>
                                  </p:stCondLst>
                                  <p:childTnLst>
                                    <p:set>
                                      <p:cBhvr>
                                        <p:cTn id="99" dur="1" fill="hold">
                                          <p:stCondLst>
                                            <p:cond delay="0"/>
                                          </p:stCondLst>
                                        </p:cTn>
                                        <p:tgtEl>
                                          <p:spTgt spid="1048735"/>
                                        </p:tgtEl>
                                        <p:attrNameLst>
                                          <p:attrName>style.visibility</p:attrName>
                                        </p:attrNameLst>
                                      </p:cBhvr>
                                      <p:to>
                                        <p:strVal val="visible"/>
                                      </p:to>
                                    </p:set>
                                    <p:anim calcmode="lin" valueType="num">
                                      <p:cBhvr>
                                        <p:cTn id="100" dur="500" fill="hold"/>
                                        <p:tgtEl>
                                          <p:spTgt spid="1048735"/>
                                        </p:tgtEl>
                                        <p:attrNameLst>
                                          <p:attrName>ppt_w</p:attrName>
                                        </p:attrNameLst>
                                      </p:cBhvr>
                                      <p:tavLst>
                                        <p:tav tm="0">
                                          <p:val>
                                            <p:fltVal val="0"/>
                                          </p:val>
                                        </p:tav>
                                        <p:tav tm="100000">
                                          <p:val>
                                            <p:strVal val="#ppt_w"/>
                                          </p:val>
                                        </p:tav>
                                      </p:tavLst>
                                    </p:anim>
                                    <p:anim calcmode="lin" valueType="num">
                                      <p:cBhvr>
                                        <p:cTn id="101" dur="500" fill="hold"/>
                                        <p:tgtEl>
                                          <p:spTgt spid="1048735"/>
                                        </p:tgtEl>
                                        <p:attrNameLst>
                                          <p:attrName>ppt_h</p:attrName>
                                        </p:attrNameLst>
                                      </p:cBhvr>
                                      <p:tavLst>
                                        <p:tav tm="0">
                                          <p:val>
                                            <p:fltVal val="0"/>
                                          </p:val>
                                        </p:tav>
                                        <p:tav tm="100000">
                                          <p:val>
                                            <p:strVal val="#ppt_h"/>
                                          </p:val>
                                        </p:tav>
                                      </p:tavLst>
                                    </p:anim>
                                    <p:animEffect transition="in" filter="fade">
                                      <p:cBhvr>
                                        <p:cTn id="102" dur="500"/>
                                        <p:tgtEl>
                                          <p:spTgt spid="1048735"/>
                                        </p:tgtEl>
                                      </p:cBhvr>
                                    </p:animEffect>
                                  </p:childTnLst>
                                </p:cTn>
                              </p:par>
                            </p:childTnLst>
                          </p:cTn>
                        </p:par>
                        <p:par>
                          <p:cTn id="103" fill="hold">
                            <p:stCondLst>
                              <p:cond delay="8500"/>
                            </p:stCondLst>
                            <p:childTnLst>
                              <p:par>
                                <p:cTn id="104" presetID="21" presetClass="entr" presetSubtype="1" fill="hold" grpId="0" nodeType="afterEffect">
                                  <p:stCondLst>
                                    <p:cond delay="0"/>
                                  </p:stCondLst>
                                  <p:childTnLst>
                                    <p:set>
                                      <p:cBhvr>
                                        <p:cTn id="105" dur="1" fill="hold">
                                          <p:stCondLst>
                                            <p:cond delay="0"/>
                                          </p:stCondLst>
                                        </p:cTn>
                                        <p:tgtEl>
                                          <p:spTgt spid="1048734"/>
                                        </p:tgtEl>
                                        <p:attrNameLst>
                                          <p:attrName>style.visibility</p:attrName>
                                        </p:attrNameLst>
                                      </p:cBhvr>
                                      <p:to>
                                        <p:strVal val="visible"/>
                                      </p:to>
                                    </p:set>
                                    <p:animEffect transition="in" filter="wheel(1)">
                                      <p:cBhvr>
                                        <p:cTn id="106" dur="500"/>
                                        <p:tgtEl>
                                          <p:spTgt spid="1048734"/>
                                        </p:tgtEl>
                                      </p:cBhvr>
                                    </p:animEffect>
                                  </p:childTnLst>
                                </p:cTn>
                              </p:par>
                            </p:childTnLst>
                          </p:cTn>
                        </p:par>
                        <p:par>
                          <p:cTn id="107" fill="hold">
                            <p:stCondLst>
                              <p:cond delay="9000"/>
                            </p:stCondLst>
                            <p:childTnLst>
                              <p:par>
                                <p:cTn id="108" presetID="53" presetClass="entr" presetSubtype="16" fill="hold" grpId="0" nodeType="afterEffect">
                                  <p:stCondLst>
                                    <p:cond delay="0"/>
                                  </p:stCondLst>
                                  <p:childTnLst>
                                    <p:set>
                                      <p:cBhvr>
                                        <p:cTn id="109" dur="1" fill="hold">
                                          <p:stCondLst>
                                            <p:cond delay="0"/>
                                          </p:stCondLst>
                                        </p:cTn>
                                        <p:tgtEl>
                                          <p:spTgt spid="1048736"/>
                                        </p:tgtEl>
                                        <p:attrNameLst>
                                          <p:attrName>style.visibility</p:attrName>
                                        </p:attrNameLst>
                                      </p:cBhvr>
                                      <p:to>
                                        <p:strVal val="visible"/>
                                      </p:to>
                                    </p:set>
                                    <p:anim calcmode="lin" valueType="num">
                                      <p:cBhvr>
                                        <p:cTn id="110" dur="500" fill="hold"/>
                                        <p:tgtEl>
                                          <p:spTgt spid="1048736"/>
                                        </p:tgtEl>
                                        <p:attrNameLst>
                                          <p:attrName>ppt_w</p:attrName>
                                        </p:attrNameLst>
                                      </p:cBhvr>
                                      <p:tavLst>
                                        <p:tav tm="0">
                                          <p:val>
                                            <p:fltVal val="0"/>
                                          </p:val>
                                        </p:tav>
                                        <p:tav tm="100000">
                                          <p:val>
                                            <p:strVal val="#ppt_w"/>
                                          </p:val>
                                        </p:tav>
                                      </p:tavLst>
                                    </p:anim>
                                    <p:anim calcmode="lin" valueType="num">
                                      <p:cBhvr>
                                        <p:cTn id="111" dur="500" fill="hold"/>
                                        <p:tgtEl>
                                          <p:spTgt spid="1048736"/>
                                        </p:tgtEl>
                                        <p:attrNameLst>
                                          <p:attrName>ppt_h</p:attrName>
                                        </p:attrNameLst>
                                      </p:cBhvr>
                                      <p:tavLst>
                                        <p:tav tm="0">
                                          <p:val>
                                            <p:fltVal val="0"/>
                                          </p:val>
                                        </p:tav>
                                        <p:tav tm="100000">
                                          <p:val>
                                            <p:strVal val="#ppt_h"/>
                                          </p:val>
                                        </p:tav>
                                      </p:tavLst>
                                    </p:anim>
                                    <p:animEffect transition="in" filter="fade">
                                      <p:cBhvr>
                                        <p:cTn id="112" dur="500"/>
                                        <p:tgtEl>
                                          <p:spTgt spid="1048736"/>
                                        </p:tgtEl>
                                      </p:cBhvr>
                                    </p:animEffect>
                                  </p:childTnLst>
                                </p:cTn>
                              </p:par>
                            </p:childTnLst>
                          </p:cTn>
                        </p:par>
                        <p:par>
                          <p:cTn id="113" fill="hold">
                            <p:stCondLst>
                              <p:cond delay="9500"/>
                            </p:stCondLst>
                            <p:childTnLst>
                              <p:par>
                                <p:cTn id="114" presetID="53" presetClass="entr" presetSubtype="16" fill="hold" grpId="0" nodeType="afterEffect">
                                  <p:stCondLst>
                                    <p:cond delay="0"/>
                                  </p:stCondLst>
                                  <p:childTnLst>
                                    <p:set>
                                      <p:cBhvr>
                                        <p:cTn id="115" dur="1" fill="hold">
                                          <p:stCondLst>
                                            <p:cond delay="0"/>
                                          </p:stCondLst>
                                        </p:cTn>
                                        <p:tgtEl>
                                          <p:spTgt spid="1048737"/>
                                        </p:tgtEl>
                                        <p:attrNameLst>
                                          <p:attrName>style.visibility</p:attrName>
                                        </p:attrNameLst>
                                      </p:cBhvr>
                                      <p:to>
                                        <p:strVal val="visible"/>
                                      </p:to>
                                    </p:set>
                                    <p:anim calcmode="lin" valueType="num">
                                      <p:cBhvr>
                                        <p:cTn id="116" dur="500" fill="hold"/>
                                        <p:tgtEl>
                                          <p:spTgt spid="1048737"/>
                                        </p:tgtEl>
                                        <p:attrNameLst>
                                          <p:attrName>ppt_w</p:attrName>
                                        </p:attrNameLst>
                                      </p:cBhvr>
                                      <p:tavLst>
                                        <p:tav tm="0">
                                          <p:val>
                                            <p:fltVal val="0"/>
                                          </p:val>
                                        </p:tav>
                                        <p:tav tm="100000">
                                          <p:val>
                                            <p:strVal val="#ppt_w"/>
                                          </p:val>
                                        </p:tav>
                                      </p:tavLst>
                                    </p:anim>
                                    <p:anim calcmode="lin" valueType="num">
                                      <p:cBhvr>
                                        <p:cTn id="117" dur="500" fill="hold"/>
                                        <p:tgtEl>
                                          <p:spTgt spid="1048737"/>
                                        </p:tgtEl>
                                        <p:attrNameLst>
                                          <p:attrName>ppt_h</p:attrName>
                                        </p:attrNameLst>
                                      </p:cBhvr>
                                      <p:tavLst>
                                        <p:tav tm="0">
                                          <p:val>
                                            <p:fltVal val="0"/>
                                          </p:val>
                                        </p:tav>
                                        <p:tav tm="100000">
                                          <p:val>
                                            <p:strVal val="#ppt_h"/>
                                          </p:val>
                                        </p:tav>
                                      </p:tavLst>
                                    </p:anim>
                                    <p:animEffect transition="in" filter="fade">
                                      <p:cBhvr>
                                        <p:cTn id="118" dur="500"/>
                                        <p:tgtEl>
                                          <p:spTgt spid="1048737"/>
                                        </p:tgtEl>
                                      </p:cBhvr>
                                    </p:animEffect>
                                  </p:childTnLst>
                                </p:cTn>
                              </p:par>
                            </p:childTnLst>
                          </p:cTn>
                        </p:par>
                        <p:par>
                          <p:cTn id="119" fill="hold">
                            <p:stCondLst>
                              <p:cond delay="10000"/>
                            </p:stCondLst>
                            <p:childTnLst>
                              <p:par>
                                <p:cTn id="120" presetID="53" presetClass="entr" presetSubtype="16" fill="hold" grpId="0" nodeType="afterEffect">
                                  <p:stCondLst>
                                    <p:cond delay="0"/>
                                  </p:stCondLst>
                                  <p:childTnLst>
                                    <p:set>
                                      <p:cBhvr>
                                        <p:cTn id="121" dur="1" fill="hold">
                                          <p:stCondLst>
                                            <p:cond delay="0"/>
                                          </p:stCondLst>
                                        </p:cTn>
                                        <p:tgtEl>
                                          <p:spTgt spid="1048745"/>
                                        </p:tgtEl>
                                        <p:attrNameLst>
                                          <p:attrName>style.visibility</p:attrName>
                                        </p:attrNameLst>
                                      </p:cBhvr>
                                      <p:to>
                                        <p:strVal val="visible"/>
                                      </p:to>
                                    </p:set>
                                    <p:anim calcmode="lin" valueType="num">
                                      <p:cBhvr>
                                        <p:cTn id="122" dur="500" fill="hold"/>
                                        <p:tgtEl>
                                          <p:spTgt spid="1048745"/>
                                        </p:tgtEl>
                                        <p:attrNameLst>
                                          <p:attrName>ppt_w</p:attrName>
                                        </p:attrNameLst>
                                      </p:cBhvr>
                                      <p:tavLst>
                                        <p:tav tm="0">
                                          <p:val>
                                            <p:fltVal val="0"/>
                                          </p:val>
                                        </p:tav>
                                        <p:tav tm="100000">
                                          <p:val>
                                            <p:strVal val="#ppt_w"/>
                                          </p:val>
                                        </p:tav>
                                      </p:tavLst>
                                    </p:anim>
                                    <p:anim calcmode="lin" valueType="num">
                                      <p:cBhvr>
                                        <p:cTn id="123" dur="500" fill="hold"/>
                                        <p:tgtEl>
                                          <p:spTgt spid="1048745"/>
                                        </p:tgtEl>
                                        <p:attrNameLst>
                                          <p:attrName>ppt_h</p:attrName>
                                        </p:attrNameLst>
                                      </p:cBhvr>
                                      <p:tavLst>
                                        <p:tav tm="0">
                                          <p:val>
                                            <p:fltVal val="0"/>
                                          </p:val>
                                        </p:tav>
                                        <p:tav tm="100000">
                                          <p:val>
                                            <p:strVal val="#ppt_h"/>
                                          </p:val>
                                        </p:tav>
                                      </p:tavLst>
                                    </p:anim>
                                    <p:animEffect transition="in" filter="fade">
                                      <p:cBhvr>
                                        <p:cTn id="124" dur="500"/>
                                        <p:tgtEl>
                                          <p:spTgt spid="1048745"/>
                                        </p:tgtEl>
                                      </p:cBhvr>
                                    </p:animEffect>
                                  </p:childTnLst>
                                </p:cTn>
                              </p:par>
                            </p:childTnLst>
                          </p:cTn>
                        </p:par>
                        <p:par>
                          <p:cTn id="125" fill="hold">
                            <p:stCondLst>
                              <p:cond delay="10500"/>
                            </p:stCondLst>
                            <p:childTnLst>
                              <p:par>
                                <p:cTn id="126" presetID="53" presetClass="entr" presetSubtype="16" fill="hold" grpId="0" nodeType="afterEffect">
                                  <p:stCondLst>
                                    <p:cond delay="0"/>
                                  </p:stCondLst>
                                  <p:childTnLst>
                                    <p:set>
                                      <p:cBhvr>
                                        <p:cTn id="127" dur="1" fill="hold">
                                          <p:stCondLst>
                                            <p:cond delay="0"/>
                                          </p:stCondLst>
                                        </p:cTn>
                                        <p:tgtEl>
                                          <p:spTgt spid="1048738"/>
                                        </p:tgtEl>
                                        <p:attrNameLst>
                                          <p:attrName>style.visibility</p:attrName>
                                        </p:attrNameLst>
                                      </p:cBhvr>
                                      <p:to>
                                        <p:strVal val="visible"/>
                                      </p:to>
                                    </p:set>
                                    <p:anim calcmode="lin" valueType="num">
                                      <p:cBhvr>
                                        <p:cTn id="128" dur="500" fill="hold"/>
                                        <p:tgtEl>
                                          <p:spTgt spid="1048738"/>
                                        </p:tgtEl>
                                        <p:attrNameLst>
                                          <p:attrName>ppt_w</p:attrName>
                                        </p:attrNameLst>
                                      </p:cBhvr>
                                      <p:tavLst>
                                        <p:tav tm="0">
                                          <p:val>
                                            <p:fltVal val="0"/>
                                          </p:val>
                                        </p:tav>
                                        <p:tav tm="100000">
                                          <p:val>
                                            <p:strVal val="#ppt_w"/>
                                          </p:val>
                                        </p:tav>
                                      </p:tavLst>
                                    </p:anim>
                                    <p:anim calcmode="lin" valueType="num">
                                      <p:cBhvr>
                                        <p:cTn id="129" dur="500" fill="hold"/>
                                        <p:tgtEl>
                                          <p:spTgt spid="1048738"/>
                                        </p:tgtEl>
                                        <p:attrNameLst>
                                          <p:attrName>ppt_h</p:attrName>
                                        </p:attrNameLst>
                                      </p:cBhvr>
                                      <p:tavLst>
                                        <p:tav tm="0">
                                          <p:val>
                                            <p:fltVal val="0"/>
                                          </p:val>
                                        </p:tav>
                                        <p:tav tm="100000">
                                          <p:val>
                                            <p:strVal val="#ppt_h"/>
                                          </p:val>
                                        </p:tav>
                                      </p:tavLst>
                                    </p:anim>
                                    <p:animEffect transition="in" filter="fade">
                                      <p:cBhvr>
                                        <p:cTn id="130" dur="500"/>
                                        <p:tgtEl>
                                          <p:spTgt spid="1048738"/>
                                        </p:tgtEl>
                                      </p:cBhvr>
                                    </p:animEffect>
                                  </p:childTnLst>
                                </p:cTn>
                              </p:par>
                            </p:childTnLst>
                          </p:cTn>
                        </p:par>
                        <p:par>
                          <p:cTn id="131" fill="hold">
                            <p:stCondLst>
                              <p:cond delay="11000"/>
                            </p:stCondLst>
                            <p:childTnLst>
                              <p:par>
                                <p:cTn id="132" presetID="53" presetClass="entr" presetSubtype="16" fill="hold" grpId="0" nodeType="afterEffect">
                                  <p:stCondLst>
                                    <p:cond delay="0"/>
                                  </p:stCondLst>
                                  <p:childTnLst>
                                    <p:set>
                                      <p:cBhvr>
                                        <p:cTn id="133" dur="1" fill="hold">
                                          <p:stCondLst>
                                            <p:cond delay="0"/>
                                          </p:stCondLst>
                                        </p:cTn>
                                        <p:tgtEl>
                                          <p:spTgt spid="1048740"/>
                                        </p:tgtEl>
                                        <p:attrNameLst>
                                          <p:attrName>style.visibility</p:attrName>
                                        </p:attrNameLst>
                                      </p:cBhvr>
                                      <p:to>
                                        <p:strVal val="visible"/>
                                      </p:to>
                                    </p:set>
                                    <p:anim calcmode="lin" valueType="num">
                                      <p:cBhvr>
                                        <p:cTn id="134" dur="500" fill="hold"/>
                                        <p:tgtEl>
                                          <p:spTgt spid="1048740"/>
                                        </p:tgtEl>
                                        <p:attrNameLst>
                                          <p:attrName>ppt_w</p:attrName>
                                        </p:attrNameLst>
                                      </p:cBhvr>
                                      <p:tavLst>
                                        <p:tav tm="0">
                                          <p:val>
                                            <p:fltVal val="0"/>
                                          </p:val>
                                        </p:tav>
                                        <p:tav tm="100000">
                                          <p:val>
                                            <p:strVal val="#ppt_w"/>
                                          </p:val>
                                        </p:tav>
                                      </p:tavLst>
                                    </p:anim>
                                    <p:anim calcmode="lin" valueType="num">
                                      <p:cBhvr>
                                        <p:cTn id="135" dur="500" fill="hold"/>
                                        <p:tgtEl>
                                          <p:spTgt spid="1048740"/>
                                        </p:tgtEl>
                                        <p:attrNameLst>
                                          <p:attrName>ppt_h</p:attrName>
                                        </p:attrNameLst>
                                      </p:cBhvr>
                                      <p:tavLst>
                                        <p:tav tm="0">
                                          <p:val>
                                            <p:fltVal val="0"/>
                                          </p:val>
                                        </p:tav>
                                        <p:tav tm="100000">
                                          <p:val>
                                            <p:strVal val="#ppt_h"/>
                                          </p:val>
                                        </p:tav>
                                      </p:tavLst>
                                    </p:anim>
                                    <p:animEffect transition="in" filter="fade">
                                      <p:cBhvr>
                                        <p:cTn id="136" dur="500"/>
                                        <p:tgtEl>
                                          <p:spTgt spid="1048740"/>
                                        </p:tgtEl>
                                      </p:cBhvr>
                                    </p:animEffect>
                                  </p:childTnLst>
                                </p:cTn>
                              </p:par>
                            </p:childTnLst>
                          </p:cTn>
                        </p:par>
                        <p:par>
                          <p:cTn id="137" fill="hold">
                            <p:stCondLst>
                              <p:cond delay="11500"/>
                            </p:stCondLst>
                            <p:childTnLst>
                              <p:par>
                                <p:cTn id="138" presetID="21" presetClass="entr" presetSubtype="1" fill="hold" grpId="0" nodeType="afterEffect">
                                  <p:stCondLst>
                                    <p:cond delay="0"/>
                                  </p:stCondLst>
                                  <p:childTnLst>
                                    <p:set>
                                      <p:cBhvr>
                                        <p:cTn id="139" dur="1" fill="hold">
                                          <p:stCondLst>
                                            <p:cond delay="0"/>
                                          </p:stCondLst>
                                        </p:cTn>
                                        <p:tgtEl>
                                          <p:spTgt spid="1048739"/>
                                        </p:tgtEl>
                                        <p:attrNameLst>
                                          <p:attrName>style.visibility</p:attrName>
                                        </p:attrNameLst>
                                      </p:cBhvr>
                                      <p:to>
                                        <p:strVal val="visible"/>
                                      </p:to>
                                    </p:set>
                                    <p:animEffect transition="in" filter="wheel(1)">
                                      <p:cBhvr>
                                        <p:cTn id="140" dur="500"/>
                                        <p:tgtEl>
                                          <p:spTgt spid="1048739"/>
                                        </p:tgtEl>
                                      </p:cBhvr>
                                    </p:animEffect>
                                  </p:childTnLst>
                                </p:cTn>
                              </p:par>
                            </p:childTnLst>
                          </p:cTn>
                        </p:par>
                        <p:par>
                          <p:cTn id="141" fill="hold">
                            <p:stCondLst>
                              <p:cond delay="12000"/>
                            </p:stCondLst>
                            <p:childTnLst>
                              <p:par>
                                <p:cTn id="142" presetID="53" presetClass="entr" presetSubtype="16" fill="hold" grpId="0" nodeType="afterEffect">
                                  <p:stCondLst>
                                    <p:cond delay="0"/>
                                  </p:stCondLst>
                                  <p:childTnLst>
                                    <p:set>
                                      <p:cBhvr>
                                        <p:cTn id="143" dur="1" fill="hold">
                                          <p:stCondLst>
                                            <p:cond delay="0"/>
                                          </p:stCondLst>
                                        </p:cTn>
                                        <p:tgtEl>
                                          <p:spTgt spid="1048741"/>
                                        </p:tgtEl>
                                        <p:attrNameLst>
                                          <p:attrName>style.visibility</p:attrName>
                                        </p:attrNameLst>
                                      </p:cBhvr>
                                      <p:to>
                                        <p:strVal val="visible"/>
                                      </p:to>
                                    </p:set>
                                    <p:anim calcmode="lin" valueType="num">
                                      <p:cBhvr>
                                        <p:cTn id="144" dur="500" fill="hold"/>
                                        <p:tgtEl>
                                          <p:spTgt spid="1048741"/>
                                        </p:tgtEl>
                                        <p:attrNameLst>
                                          <p:attrName>ppt_w</p:attrName>
                                        </p:attrNameLst>
                                      </p:cBhvr>
                                      <p:tavLst>
                                        <p:tav tm="0">
                                          <p:val>
                                            <p:fltVal val="0"/>
                                          </p:val>
                                        </p:tav>
                                        <p:tav tm="100000">
                                          <p:val>
                                            <p:strVal val="#ppt_w"/>
                                          </p:val>
                                        </p:tav>
                                      </p:tavLst>
                                    </p:anim>
                                    <p:anim calcmode="lin" valueType="num">
                                      <p:cBhvr>
                                        <p:cTn id="145" dur="500" fill="hold"/>
                                        <p:tgtEl>
                                          <p:spTgt spid="1048741"/>
                                        </p:tgtEl>
                                        <p:attrNameLst>
                                          <p:attrName>ppt_h</p:attrName>
                                        </p:attrNameLst>
                                      </p:cBhvr>
                                      <p:tavLst>
                                        <p:tav tm="0">
                                          <p:val>
                                            <p:fltVal val="0"/>
                                          </p:val>
                                        </p:tav>
                                        <p:tav tm="100000">
                                          <p:val>
                                            <p:strVal val="#ppt_h"/>
                                          </p:val>
                                        </p:tav>
                                      </p:tavLst>
                                    </p:anim>
                                    <p:animEffect transition="in" filter="fade">
                                      <p:cBhvr>
                                        <p:cTn id="146" dur="500"/>
                                        <p:tgtEl>
                                          <p:spTgt spid="1048741"/>
                                        </p:tgtEl>
                                      </p:cBhvr>
                                    </p:animEffect>
                                  </p:childTnLst>
                                </p:cTn>
                              </p:par>
                            </p:childTnLst>
                          </p:cTn>
                        </p:par>
                        <p:par>
                          <p:cTn id="147" fill="hold">
                            <p:stCondLst>
                              <p:cond delay="12500"/>
                            </p:stCondLst>
                            <p:childTnLst>
                              <p:par>
                                <p:cTn id="148" presetID="53" presetClass="entr" presetSubtype="16" fill="hold" grpId="0" nodeType="afterEffect">
                                  <p:stCondLst>
                                    <p:cond delay="0"/>
                                  </p:stCondLst>
                                  <p:childTnLst>
                                    <p:set>
                                      <p:cBhvr>
                                        <p:cTn id="149" dur="1" fill="hold">
                                          <p:stCondLst>
                                            <p:cond delay="0"/>
                                          </p:stCondLst>
                                        </p:cTn>
                                        <p:tgtEl>
                                          <p:spTgt spid="1048742"/>
                                        </p:tgtEl>
                                        <p:attrNameLst>
                                          <p:attrName>style.visibility</p:attrName>
                                        </p:attrNameLst>
                                      </p:cBhvr>
                                      <p:to>
                                        <p:strVal val="visible"/>
                                      </p:to>
                                    </p:set>
                                    <p:anim calcmode="lin" valueType="num">
                                      <p:cBhvr>
                                        <p:cTn id="150" dur="500" fill="hold"/>
                                        <p:tgtEl>
                                          <p:spTgt spid="1048742"/>
                                        </p:tgtEl>
                                        <p:attrNameLst>
                                          <p:attrName>ppt_w</p:attrName>
                                        </p:attrNameLst>
                                      </p:cBhvr>
                                      <p:tavLst>
                                        <p:tav tm="0">
                                          <p:val>
                                            <p:fltVal val="0"/>
                                          </p:val>
                                        </p:tav>
                                        <p:tav tm="100000">
                                          <p:val>
                                            <p:strVal val="#ppt_w"/>
                                          </p:val>
                                        </p:tav>
                                      </p:tavLst>
                                    </p:anim>
                                    <p:anim calcmode="lin" valueType="num">
                                      <p:cBhvr>
                                        <p:cTn id="151" dur="500" fill="hold"/>
                                        <p:tgtEl>
                                          <p:spTgt spid="1048742"/>
                                        </p:tgtEl>
                                        <p:attrNameLst>
                                          <p:attrName>ppt_h</p:attrName>
                                        </p:attrNameLst>
                                      </p:cBhvr>
                                      <p:tavLst>
                                        <p:tav tm="0">
                                          <p:val>
                                            <p:fltVal val="0"/>
                                          </p:val>
                                        </p:tav>
                                        <p:tav tm="100000">
                                          <p:val>
                                            <p:strVal val="#ppt_h"/>
                                          </p:val>
                                        </p:tav>
                                      </p:tavLst>
                                    </p:anim>
                                    <p:animEffect transition="in" filter="fade">
                                      <p:cBhvr>
                                        <p:cTn id="152" dur="500"/>
                                        <p:tgtEl>
                                          <p:spTgt spid="1048742"/>
                                        </p:tgtEl>
                                      </p:cBhvr>
                                    </p:animEffect>
                                  </p:childTnLst>
                                </p:cTn>
                              </p:par>
                            </p:childTnLst>
                          </p:cTn>
                        </p:par>
                        <p:par>
                          <p:cTn id="153" fill="hold">
                            <p:stCondLst>
                              <p:cond delay="13000"/>
                            </p:stCondLst>
                            <p:childTnLst>
                              <p:par>
                                <p:cTn id="154" presetID="53" presetClass="entr" presetSubtype="16" fill="hold" grpId="0" nodeType="afterEffect">
                                  <p:stCondLst>
                                    <p:cond delay="0"/>
                                  </p:stCondLst>
                                  <p:childTnLst>
                                    <p:set>
                                      <p:cBhvr>
                                        <p:cTn id="155" dur="1" fill="hold">
                                          <p:stCondLst>
                                            <p:cond delay="0"/>
                                          </p:stCondLst>
                                        </p:cTn>
                                        <p:tgtEl>
                                          <p:spTgt spid="1048746"/>
                                        </p:tgtEl>
                                        <p:attrNameLst>
                                          <p:attrName>style.visibility</p:attrName>
                                        </p:attrNameLst>
                                      </p:cBhvr>
                                      <p:to>
                                        <p:strVal val="visible"/>
                                      </p:to>
                                    </p:set>
                                    <p:anim calcmode="lin" valueType="num">
                                      <p:cBhvr>
                                        <p:cTn id="156" dur="500" fill="hold"/>
                                        <p:tgtEl>
                                          <p:spTgt spid="1048746"/>
                                        </p:tgtEl>
                                        <p:attrNameLst>
                                          <p:attrName>ppt_w</p:attrName>
                                        </p:attrNameLst>
                                      </p:cBhvr>
                                      <p:tavLst>
                                        <p:tav tm="0">
                                          <p:val>
                                            <p:fltVal val="0"/>
                                          </p:val>
                                        </p:tav>
                                        <p:tav tm="100000">
                                          <p:val>
                                            <p:strVal val="#ppt_w"/>
                                          </p:val>
                                        </p:tav>
                                      </p:tavLst>
                                    </p:anim>
                                    <p:anim calcmode="lin" valueType="num">
                                      <p:cBhvr>
                                        <p:cTn id="157" dur="500" fill="hold"/>
                                        <p:tgtEl>
                                          <p:spTgt spid="1048746"/>
                                        </p:tgtEl>
                                        <p:attrNameLst>
                                          <p:attrName>ppt_h</p:attrName>
                                        </p:attrNameLst>
                                      </p:cBhvr>
                                      <p:tavLst>
                                        <p:tav tm="0">
                                          <p:val>
                                            <p:fltVal val="0"/>
                                          </p:val>
                                        </p:tav>
                                        <p:tav tm="100000">
                                          <p:val>
                                            <p:strVal val="#ppt_h"/>
                                          </p:val>
                                        </p:tav>
                                      </p:tavLst>
                                    </p:anim>
                                    <p:animEffect transition="in" filter="fade">
                                      <p:cBhvr>
                                        <p:cTn id="158" dur="500"/>
                                        <p:tgtEl>
                                          <p:spTgt spid="1048746"/>
                                        </p:tgtEl>
                                      </p:cBhvr>
                                    </p:animEffect>
                                  </p:childTnLst>
                                </p:cTn>
                              </p:par>
                            </p:childTnLst>
                          </p:cTn>
                        </p:par>
                        <p:par>
                          <p:cTn id="159" fill="hold">
                            <p:stCondLst>
                              <p:cond delay="13500"/>
                            </p:stCondLst>
                            <p:childTnLst>
                              <p:par>
                                <p:cTn id="160" presetID="53" presetClass="entr" presetSubtype="16" fill="hold" grpId="0" nodeType="afterEffect">
                                  <p:stCondLst>
                                    <p:cond delay="0"/>
                                  </p:stCondLst>
                                  <p:childTnLst>
                                    <p:set>
                                      <p:cBhvr>
                                        <p:cTn id="161" dur="1" fill="hold">
                                          <p:stCondLst>
                                            <p:cond delay="0"/>
                                          </p:stCondLst>
                                        </p:cTn>
                                        <p:tgtEl>
                                          <p:spTgt spid="1048747"/>
                                        </p:tgtEl>
                                        <p:attrNameLst>
                                          <p:attrName>style.visibility</p:attrName>
                                        </p:attrNameLst>
                                      </p:cBhvr>
                                      <p:to>
                                        <p:strVal val="visible"/>
                                      </p:to>
                                    </p:set>
                                    <p:anim calcmode="lin" valueType="num">
                                      <p:cBhvr>
                                        <p:cTn id="162" dur="500" fill="hold"/>
                                        <p:tgtEl>
                                          <p:spTgt spid="1048747"/>
                                        </p:tgtEl>
                                        <p:attrNameLst>
                                          <p:attrName>ppt_w</p:attrName>
                                        </p:attrNameLst>
                                      </p:cBhvr>
                                      <p:tavLst>
                                        <p:tav tm="0">
                                          <p:val>
                                            <p:fltVal val="0"/>
                                          </p:val>
                                        </p:tav>
                                        <p:tav tm="100000">
                                          <p:val>
                                            <p:strVal val="#ppt_w"/>
                                          </p:val>
                                        </p:tav>
                                      </p:tavLst>
                                    </p:anim>
                                    <p:anim calcmode="lin" valueType="num">
                                      <p:cBhvr>
                                        <p:cTn id="163" dur="500" fill="hold"/>
                                        <p:tgtEl>
                                          <p:spTgt spid="1048747"/>
                                        </p:tgtEl>
                                        <p:attrNameLst>
                                          <p:attrName>ppt_h</p:attrName>
                                        </p:attrNameLst>
                                      </p:cBhvr>
                                      <p:tavLst>
                                        <p:tav tm="0">
                                          <p:val>
                                            <p:fltVal val="0"/>
                                          </p:val>
                                        </p:tav>
                                        <p:tav tm="100000">
                                          <p:val>
                                            <p:strVal val="#ppt_h"/>
                                          </p:val>
                                        </p:tav>
                                      </p:tavLst>
                                    </p:anim>
                                    <p:animEffect transition="in" filter="fade">
                                      <p:cBhvr>
                                        <p:cTn id="164" dur="500"/>
                                        <p:tgtEl>
                                          <p:spTgt spid="104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1" grpId="0" bldLvl="0" animBg="1"/>
      <p:bldP spid="1048722" grpId="0" bldLvl="0" animBg="1"/>
      <p:bldP spid="1048723" grpId="0" bldLvl="0" animBg="1"/>
      <p:bldP spid="1048724" grpId="0" bldLvl="0" animBg="1"/>
      <p:bldP spid="1048725" grpId="0" bldLvl="0" animBg="1"/>
      <p:bldP spid="1048726" grpId="0"/>
      <p:bldP spid="1048727" grpId="0"/>
      <p:bldP spid="1048728" grpId="0" bldLvl="0" animBg="1"/>
      <p:bldP spid="1048729" grpId="0" bldLvl="0" animBg="1"/>
      <p:bldP spid="1048730" grpId="0" bldLvl="0" animBg="1"/>
      <p:bldP spid="1048731" grpId="0"/>
      <p:bldP spid="1048732" grpId="0"/>
      <p:bldP spid="1048733" grpId="0" bldLvl="0" animBg="1"/>
      <p:bldP spid="1048734" grpId="0" bldLvl="0" animBg="1"/>
      <p:bldP spid="1048735" grpId="0" bldLvl="0" animBg="1"/>
      <p:bldP spid="1048736" grpId="0"/>
      <p:bldP spid="1048737" grpId="0"/>
      <p:bldP spid="1048738" grpId="0" bldLvl="0" animBg="1"/>
      <p:bldP spid="1048739" grpId="0" bldLvl="0" animBg="1"/>
      <p:bldP spid="1048740" grpId="0" bldLvl="0" animBg="1"/>
      <p:bldP spid="1048741" grpId="0"/>
      <p:bldP spid="1048742" grpId="0"/>
      <p:bldP spid="1048743" grpId="0"/>
      <p:bldP spid="1048744" grpId="0"/>
      <p:bldP spid="1048745" grpId="0"/>
      <p:bldP spid="1048746" grpId="0"/>
      <p:bldP spid="1048747" grpId="0"/>
    </p:bldLst>
  </p:timing>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3151</Words>
  <Application>Microsoft Office PowerPoint</Application>
  <PresentationFormat>On-screen Show (16:9)</PresentationFormat>
  <Paragraphs>283</Paragraphs>
  <Slides>30</Slides>
  <Notes>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30</vt:i4>
      </vt:variant>
    </vt:vector>
  </HeadingPairs>
  <TitlesOfParts>
    <vt:vector size="48" baseType="lpstr">
      <vt:lpstr>AndroidClock</vt:lpstr>
      <vt:lpstr>Arial</vt:lpstr>
      <vt:lpstr>Arial Unicode MS</vt:lpstr>
      <vt:lpstr>Calibri</vt:lpstr>
      <vt:lpstr>Candara</vt:lpstr>
      <vt:lpstr>Carrois Gothic SC</vt:lpstr>
      <vt:lpstr>Coming Soon</vt:lpstr>
      <vt:lpstr>Cutive Mono</vt:lpstr>
      <vt:lpstr>Dancing Script</vt:lpstr>
      <vt:lpstr>Droid Sans Mono</vt:lpstr>
      <vt:lpstr>Noto Naskh Arabic</vt:lpstr>
      <vt:lpstr>Noto Sans Armenian</vt:lpstr>
      <vt:lpstr>1_默认设计模板</vt:lpstr>
      <vt:lpstr>3_默认设计模板</vt:lpstr>
      <vt:lpstr>7_默认设计模板</vt:lpstr>
      <vt:lpstr>10_默认设计模板</vt:lpstr>
      <vt:lpstr>12_默认设计模板</vt:lpstr>
      <vt:lpstr>4_默认设计模板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WIRA SUKMA SAPUTRA</cp:lastModifiedBy>
  <cp:revision>1</cp:revision>
  <dcterms:created xsi:type="dcterms:W3CDTF">2016-03-11T18:37:00Z</dcterms:created>
  <dcterms:modified xsi:type="dcterms:W3CDTF">2021-11-04T01:29:49Z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1033-11.2.0.8893</vt:lpwstr>
  </property>
  <property fmtid="{D5CDD505-2E9C-101B-9397-08002B2CF9AE}" pid="3" name="ICV">
    <vt:lpwstr>12e71a312b3a4993a4cbebd72e631d1d</vt:lpwstr>
  </property>
</Properties>
</file>